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10" r:id="rId2"/>
    <p:sldId id="334" r:id="rId3"/>
    <p:sldId id="335" r:id="rId4"/>
    <p:sldId id="353" r:id="rId5"/>
    <p:sldId id="344" r:id="rId6"/>
    <p:sldId id="350" r:id="rId7"/>
    <p:sldId id="351" r:id="rId8"/>
    <p:sldId id="352" r:id="rId9"/>
    <p:sldId id="354" r:id="rId10"/>
    <p:sldId id="368" r:id="rId11"/>
    <p:sldId id="369" r:id="rId12"/>
    <p:sldId id="370" r:id="rId13"/>
    <p:sldId id="366" r:id="rId14"/>
    <p:sldId id="371" r:id="rId15"/>
    <p:sldId id="336" r:id="rId16"/>
    <p:sldId id="337" r:id="rId17"/>
    <p:sldId id="338" r:id="rId18"/>
    <p:sldId id="339" r:id="rId19"/>
    <p:sldId id="341" r:id="rId20"/>
    <p:sldId id="372" r:id="rId21"/>
    <p:sldId id="355" r:id="rId22"/>
    <p:sldId id="356" r:id="rId23"/>
    <p:sldId id="357" r:id="rId24"/>
    <p:sldId id="358" r:id="rId25"/>
    <p:sldId id="360" r:id="rId26"/>
    <p:sldId id="362" r:id="rId27"/>
    <p:sldId id="367" r:id="rId28"/>
    <p:sldId id="363" r:id="rId29"/>
    <p:sldId id="365" r:id="rId30"/>
    <p:sldId id="325" r:id="rId31"/>
    <p:sldId id="257" r:id="rId32"/>
    <p:sldId id="264" r:id="rId33"/>
    <p:sldId id="258" r:id="rId34"/>
    <p:sldId id="259" r:id="rId35"/>
    <p:sldId id="260" r:id="rId36"/>
    <p:sldId id="261" r:id="rId37"/>
    <p:sldId id="373" r:id="rId38"/>
    <p:sldId id="287" r:id="rId39"/>
    <p:sldId id="285" r:id="rId40"/>
    <p:sldId id="288" r:id="rId41"/>
    <p:sldId id="265" r:id="rId42"/>
    <p:sldId id="309" r:id="rId43"/>
    <p:sldId id="266" r:id="rId44"/>
    <p:sldId id="267" r:id="rId45"/>
    <p:sldId id="307" r:id="rId46"/>
    <p:sldId id="268" r:id="rId47"/>
    <p:sldId id="270" r:id="rId48"/>
    <p:sldId id="271" r:id="rId49"/>
    <p:sldId id="272" r:id="rId50"/>
    <p:sldId id="276" r:id="rId51"/>
    <p:sldId id="277" r:id="rId52"/>
    <p:sldId id="278" r:id="rId53"/>
    <p:sldId id="279" r:id="rId54"/>
    <p:sldId id="280" r:id="rId55"/>
    <p:sldId id="281" r:id="rId56"/>
    <p:sldId id="282" r:id="rId57"/>
    <p:sldId id="295" r:id="rId58"/>
    <p:sldId id="296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2E8B2-A9B1-40E6-A041-F189EE2AEBCE}" type="datetimeFigureOut">
              <a:rPr lang="en-US" smtClean="0"/>
              <a:pPr/>
              <a:t>2/26/2012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40A0E-2041-4C74-BDCA-3A053956BC2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AE2FBE-C2FE-4B8B-A833-BADE9046A74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2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3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4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9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14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15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16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17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18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19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6FE6E-1E25-43F1-BD45-FC276533446A}" type="slidenum">
              <a:rPr lang="en-US"/>
              <a:pPr/>
              <a:t>22</a:t>
            </a:fld>
            <a:endParaRPr lang="en-US"/>
          </a:p>
        </p:txBody>
      </p:sp>
      <p:sp>
        <p:nvSpPr>
          <p:cNvPr id="39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F3BDF6-1D2A-4F48-8EB2-A4F32E992FCC}" type="slidenum">
              <a:rPr lang="en-US"/>
              <a:pPr/>
              <a:t>23</a:t>
            </a:fld>
            <a:endParaRPr lang="en-US"/>
          </a:p>
        </p:txBody>
      </p:sp>
      <p:sp>
        <p:nvSpPr>
          <p:cNvPr id="39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CA939B-9E40-440A-8D1D-A53D72339F92}" type="slidenum">
              <a:rPr lang="en-US"/>
              <a:pPr/>
              <a:t>24</a:t>
            </a:fld>
            <a:endParaRPr lang="en-US"/>
          </a:p>
        </p:txBody>
      </p:sp>
      <p:sp>
        <p:nvSpPr>
          <p:cNvPr id="33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BAC636-2D8F-4795-AA6E-0C3AA9A902CF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AA207-3600-4BC3-816C-69873D91B21B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45CAA-E650-4387-889F-BB427A5A9F6F}" type="slidenum">
              <a:rPr lang="en-US"/>
              <a:pPr/>
              <a:t>43</a:t>
            </a:fld>
            <a:endParaRPr lang="en-US"/>
          </a:p>
        </p:txBody>
      </p:sp>
      <p:sp>
        <p:nvSpPr>
          <p:cNvPr id="33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1ABF45-CABF-4EFB-AE63-6987497257EE}" type="slidenum">
              <a:rPr lang="en-US"/>
              <a:pPr/>
              <a:t>44</a:t>
            </a:fld>
            <a:endParaRPr lang="en-US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6693C-E256-4182-96B1-776254431CFD}" type="slidenum">
              <a:rPr lang="en-US"/>
              <a:pPr/>
              <a:t>46</a:t>
            </a:fld>
            <a:endParaRPr lang="en-US"/>
          </a:p>
        </p:txBody>
      </p:sp>
      <p:sp>
        <p:nvSpPr>
          <p:cNvPr id="33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339246-A104-42EB-81DF-D92B9F5A7725}" type="slidenum">
              <a:rPr lang="en-US"/>
              <a:pPr/>
              <a:t>47</a:t>
            </a:fld>
            <a:endParaRPr lang="en-US"/>
          </a:p>
        </p:txBody>
      </p:sp>
      <p:sp>
        <p:nvSpPr>
          <p:cNvPr id="33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AECE74-DBE5-4945-8E50-30EBF0E4E0D3}" type="slidenum">
              <a:rPr lang="en-US"/>
              <a:pPr/>
              <a:t>48</a:t>
            </a:fld>
            <a:endParaRPr lang="en-US"/>
          </a:p>
        </p:txBody>
      </p:sp>
      <p:sp>
        <p:nvSpPr>
          <p:cNvPr id="33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271B46-CF21-4DFC-93E9-AF9550C7859C}" type="slidenum">
              <a:rPr lang="en-US"/>
              <a:pPr/>
              <a:t>49</a:t>
            </a:fld>
            <a:endParaRPr lang="en-US"/>
          </a:p>
        </p:txBody>
      </p:sp>
      <p:sp>
        <p:nvSpPr>
          <p:cNvPr id="33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FFED8-41AC-46DF-9B0B-AD795132A25D}" type="slidenum">
              <a:rPr lang="en-US"/>
              <a:pPr/>
              <a:t>50</a:t>
            </a:fld>
            <a:endParaRPr lang="en-US"/>
          </a:p>
        </p:txBody>
      </p:sp>
      <p:sp>
        <p:nvSpPr>
          <p:cNvPr id="39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C86D8A-5DAF-464E-A9BC-09277E387B40}" type="slidenum">
              <a:rPr lang="en-US"/>
              <a:pPr/>
              <a:t>51</a:t>
            </a:fld>
            <a:endParaRPr lang="en-US"/>
          </a:p>
        </p:txBody>
      </p:sp>
      <p:sp>
        <p:nvSpPr>
          <p:cNvPr id="400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5DCDD0-1491-4C95-B7D4-A43467FFC17D}" type="slidenum">
              <a:rPr lang="en-US"/>
              <a:pPr/>
              <a:t>52</a:t>
            </a:fld>
            <a:endParaRPr lang="en-US"/>
          </a:p>
        </p:txBody>
      </p:sp>
      <p:sp>
        <p:nvSpPr>
          <p:cNvPr id="39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F7634F-08A1-4D12-A891-8DEE5C40C50F}" type="slidenum">
              <a:rPr lang="en-US"/>
              <a:pPr/>
              <a:t>53</a:t>
            </a:fld>
            <a:endParaRPr lang="en-US"/>
          </a:p>
        </p:txBody>
      </p:sp>
      <p:sp>
        <p:nvSpPr>
          <p:cNvPr id="389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B8D5C4-C8F4-482B-9487-1369206D522C}" type="slidenum">
              <a:rPr lang="en-US"/>
              <a:pPr/>
              <a:t>54</a:t>
            </a:fld>
            <a:endParaRPr lang="en-US"/>
          </a:p>
        </p:txBody>
      </p:sp>
      <p:sp>
        <p:nvSpPr>
          <p:cNvPr id="38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4D696-1081-45CB-B1B6-7FF7F2B431E2}" type="slidenum">
              <a:rPr lang="en-US"/>
              <a:pPr/>
              <a:t>55</a:t>
            </a:fld>
            <a:endParaRPr lang="en-US"/>
          </a:p>
        </p:txBody>
      </p:sp>
      <p:sp>
        <p:nvSpPr>
          <p:cNvPr id="40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56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57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47677-9BF0-41C1-A5BF-41A392BC2C7E}" type="slidenum">
              <a:rPr lang="en-US"/>
              <a:pPr/>
              <a:t>58</a:t>
            </a:fld>
            <a:endParaRPr lang="en-US"/>
          </a:p>
        </p:txBody>
      </p:sp>
      <p:sp>
        <p:nvSpPr>
          <p:cNvPr id="40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410B-C25A-4402-B15E-C09D0EC6E9D1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3171-C48E-470B-BFE5-717657B7AA5E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C1F8-081B-400C-809E-786E459BFC1E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9B3A-D61A-48A3-B2A6-67DE99C3734A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11E-A798-4189-92FE-3CBA9B80AFCD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0902-746F-4737-AF99-9F5A835761EC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9E95-23F8-4E92-B89A-067D18DE5223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EB2B-EF09-4EC3-AFF5-9FA2CB9CCBC0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9AE7-F893-482B-9AB1-CC6EC5BA8F9F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13DF-8E73-42B1-83AD-AC88755A9553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54BB6-25A6-4B02-92E0-585261C15B9E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DF50484-4AEC-4437-B7B3-B25DD112DB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20000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5">
                <a:lumMod val="20000"/>
                <a:lumOff val="80000"/>
                <a:alpha val="56000"/>
              </a:schemeClr>
            </a:gs>
            <a:gs pos="34000">
              <a:schemeClr val="accent5">
                <a:lumMod val="40000"/>
                <a:lumOff val="60000"/>
              </a:schemeClr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558D1-4A7E-4B60-995D-9DA3F1D9EF4B}" type="datetime1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E359D-6426-440B-9276-24A535BAA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Indian_cultural_zone.sv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Atashgah_Fire_Temple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1.gif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hyperlink" Target="http://en.wikipedia.org/wiki/Sarasvati" TargetMode="Externa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en.wikipedia.org/wiki/File:GanpatiTibetan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hyperlink" Target="http://en.wikipedia.org/wiki/File:Prambanan_Complex_1.jpg" TargetMode="External"/><Relationship Id="rId7" Type="http://schemas.openxmlformats.org/officeDocument/2006/relationships/hyperlink" Target="http://en.wikipedia.org/wiki/File:Ayutthaya-old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hyperlink" Target="http://en.wikipedia.org/wiki/File:Angkor_wat_temple.jpg" TargetMode="Externa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hyperlink" Target="http://en.wikipedia.org/wiki/File:Pawon.jpg" TargetMode="Externa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ile:Durga_Loro_Jonggrang_copy.jpg" TargetMode="External"/><Relationship Id="rId13" Type="http://schemas.openxmlformats.org/officeDocument/2006/relationships/image" Target="../media/image66.png"/><Relationship Id="rId3" Type="http://schemas.openxmlformats.org/officeDocument/2006/relationships/hyperlink" Target="http://en.wikipedia.org/wiki/File:Prambanan_Complex_1.jpg" TargetMode="External"/><Relationship Id="rId7" Type="http://schemas.openxmlformats.org/officeDocument/2006/relationships/image" Target="../media/image63.jpeg"/><Relationship Id="rId12" Type="http://schemas.openxmlformats.org/officeDocument/2006/relationships/hyperlink" Target="http://en.wikipedia.org/wiki/File:Prambanan_Cross_Section_Shiva.sv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11" Type="http://schemas.openxmlformats.org/officeDocument/2006/relationships/image" Target="../media/image65.jpeg"/><Relationship Id="rId5" Type="http://schemas.openxmlformats.org/officeDocument/2006/relationships/hyperlink" Target="http://en.wikipedia.org/wiki/File:Prambanan_Trimurti.jpg" TargetMode="External"/><Relationship Id="rId10" Type="http://schemas.openxmlformats.org/officeDocument/2006/relationships/hyperlink" Target="http://en.wikipedia.org/wiki/File:COLLECTIE_TROPENMUSEUM_Reli%C3%ABf_op_de_aan_Shiva_gewijde_tempel_op_de_Candi_Lara_Jonggrang_oftewel_het_Prambanan_tempelcomplex_TMnr_10016191.jpg" TargetMode="External"/><Relationship Id="rId4" Type="http://schemas.openxmlformats.org/officeDocument/2006/relationships/image" Target="../media/image46.jpeg"/><Relationship Id="rId9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Hasee%20Data\E-MP3\z-kabir%20amritwan%20vol.1\Gu-3.wav" TargetMode="Externa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hyperlink" Target="http://images.google.com/imgres?imgurl=http://www.imagedost.com/images/44l10qsfeqs5gia78n5.jpg&amp;imgrefurl=http://www.funonthenet.in/forums/index.php?topic=95405.0&amp;usg=__dgFKN1bEVnQ1AAP3ABMD4ty3VYM=&amp;h=1170&amp;w=878&amp;sz=154&amp;hl=en&amp;start=12&amp;tbnid=74ic2GN6-ZPouM:&amp;tbnh=150&amp;tbnw=113&amp;prev=/images?q=swarnabhumi&amp;gbv=2&amp;hl=en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77.jpeg"/><Relationship Id="rId7" Type="http://schemas.openxmlformats.org/officeDocument/2006/relationships/hyperlink" Target="http://images.google.com/imgres?imgurl=http://www.imagedost.com/images/44l10qsfeqs5gia78n5.jpg&amp;imgrefurl=http://www.funonthenet.in/forums/index.php?topic=95405.0&amp;usg=__dgFKN1bEVnQ1AAP3ABMD4ty3VYM=&amp;h=1170&amp;w=878&amp;sz=154&amp;hl=en&amp;start=12&amp;tbnid=74ic2GN6-ZPouM:&amp;tbnh=150&amp;tbnw=113&amp;prev=/images?q=swarnabhumi&amp;gbv=2&amp;hl=e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11" Type="http://schemas.openxmlformats.org/officeDocument/2006/relationships/image" Target="../media/image95.jpeg"/><Relationship Id="rId5" Type="http://schemas.openxmlformats.org/officeDocument/2006/relationships/image" Target="../media/image89.jpeg"/><Relationship Id="rId10" Type="http://schemas.openxmlformats.org/officeDocument/2006/relationships/image" Target="../media/image94.jpe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11" Type="http://schemas.openxmlformats.org/officeDocument/2006/relationships/image" Target="../media/image105.jpeg"/><Relationship Id="rId5" Type="http://schemas.openxmlformats.org/officeDocument/2006/relationships/image" Target="../media/image99.jpe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10" Type="http://schemas.openxmlformats.org/officeDocument/2006/relationships/image" Target="../media/image114.jpeg"/><Relationship Id="rId4" Type="http://schemas.openxmlformats.org/officeDocument/2006/relationships/image" Target="../media/image108.jpeg"/><Relationship Id="rId9" Type="http://schemas.openxmlformats.org/officeDocument/2006/relationships/image" Target="../media/image11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12" Type="http://schemas.openxmlformats.org/officeDocument/2006/relationships/image" Target="../media/image125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jpeg"/><Relationship Id="rId11" Type="http://schemas.openxmlformats.org/officeDocument/2006/relationships/image" Target="../media/image124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138.jpeg"/><Relationship Id="rId7" Type="http://schemas.openxmlformats.org/officeDocument/2006/relationships/image" Target="../media/image1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http://www.wku.edu/~yuanh/China/graphic/monkeyking.jpg" TargetMode="External"/><Relationship Id="rId5" Type="http://schemas.openxmlformats.org/officeDocument/2006/relationships/image" Target="../media/image140.jpeg"/><Relationship Id="rId4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11" Type="http://schemas.openxmlformats.org/officeDocument/2006/relationships/image" Target="../media/image156.jpeg"/><Relationship Id="rId5" Type="http://schemas.openxmlformats.org/officeDocument/2006/relationships/image" Target="../media/image151.jpeg"/><Relationship Id="rId10" Type="http://schemas.openxmlformats.org/officeDocument/2006/relationships/image" Target="../media/image155.jpeg"/><Relationship Id="rId4" Type="http://schemas.openxmlformats.org/officeDocument/2006/relationships/image" Target="../media/image150.jpeg"/><Relationship Id="rId9" Type="http://schemas.openxmlformats.org/officeDocument/2006/relationships/image" Target="../media/image15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7.png"/><Relationship Id="rId7" Type="http://schemas.openxmlformats.org/officeDocument/2006/relationships/hyperlink" Target="http://www.pbase.com/selsadek10/trip_to_bali_indonesi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http://blog.lkadvani.in/wp-content/uploads/2010/07/bheem-300x244.jpg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lon.de/galleries/Malaysia/KL/" TargetMode="External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7.jpeg"/><Relationship Id="rId5" Type="http://schemas.openxmlformats.org/officeDocument/2006/relationships/hyperlink" Target="http://www.molon.de/galleries/Malaysia/KL/SriMariamman/img.php?pic=2" TargetMode="External"/><Relationship Id="rId4" Type="http://schemas.openxmlformats.org/officeDocument/2006/relationships/image" Target="../media/image176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http://www.wku.edu/%7Eyuanh/China/graphic/monkeyking.jpg" TargetMode="External"/><Relationship Id="rId3" Type="http://schemas.openxmlformats.org/officeDocument/2006/relationships/image" Target="../media/image179.jpeg"/><Relationship Id="rId7" Type="http://schemas.openxmlformats.org/officeDocument/2006/relationships/image" Target="../media/image1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9.png"/><Relationship Id="rId5" Type="http://schemas.openxmlformats.org/officeDocument/2006/relationships/image" Target="../media/image180.png"/><Relationship Id="rId4" Type="http://schemas.openxmlformats.org/officeDocument/2006/relationships/image" Target="../media/image13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11" Type="http://schemas.openxmlformats.org/officeDocument/2006/relationships/image" Target="../media/image156.jpeg"/><Relationship Id="rId5" Type="http://schemas.openxmlformats.org/officeDocument/2006/relationships/image" Target="../media/image151.jpeg"/><Relationship Id="rId10" Type="http://schemas.openxmlformats.org/officeDocument/2006/relationships/image" Target="../media/image155.jpeg"/><Relationship Id="rId4" Type="http://schemas.openxmlformats.org/officeDocument/2006/relationships/image" Target="../media/image150.jpeg"/><Relationship Id="rId9" Type="http://schemas.openxmlformats.org/officeDocument/2006/relationships/image" Target="../media/image154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Relationship Id="rId9" Type="http://schemas.openxmlformats.org/officeDocument/2006/relationships/image" Target="../media/image188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89.jpeg"/><Relationship Id="rId7" Type="http://schemas.openxmlformats.org/officeDocument/2006/relationships/hyperlink" Target="http://en.wikipedia.org/wiki/Image:Steve_Jobs.jp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jpeg"/><Relationship Id="rId5" Type="http://schemas.openxmlformats.org/officeDocument/2006/relationships/hyperlink" Target="http://images.google.co.in/imgres?imgurl=http://gallery.photo.net/photo/2890334-lg.jpg&amp;imgrefurl=http://photo.net/photodb/photo?photo_id=2890334&amp;h=600&amp;w=553&amp;sz=57&amp;hl=en&amp;start=3&amp;um=1&amp;usg=__-PkidgCIv3LTx4BNzFd2A2_tmLA=&amp;tbnid=I765tB5OS4jO3M:&amp;tbnh=135&amp;tbnw=124&amp;prev=/images?q=alfred+ford&amp;um=1&amp;hl=en" TargetMode="External"/><Relationship Id="rId4" Type="http://schemas.openxmlformats.org/officeDocument/2006/relationships/image" Target="../media/image190.jpeg"/><Relationship Id="rId9" Type="http://schemas.openxmlformats.org/officeDocument/2006/relationships/image" Target="../media/image193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89.jpeg"/><Relationship Id="rId7" Type="http://schemas.openxmlformats.org/officeDocument/2006/relationships/hyperlink" Target="http://en.wikipedia.org/wiki/Image:Steve_Jobs.jp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jpeg"/><Relationship Id="rId5" Type="http://schemas.openxmlformats.org/officeDocument/2006/relationships/hyperlink" Target="http://images.google.co.in/imgres?imgurl=http://gallery.photo.net/photo/2890334-lg.jpg&amp;imgrefurl=http://photo.net/photodb/photo?photo_id=2890334&amp;h=600&amp;w=553&amp;sz=57&amp;hl=en&amp;start=3&amp;um=1&amp;usg=__-PkidgCIv3LTx4BNzFd2A2_tmLA=&amp;tbnid=I765tB5OS4jO3M:&amp;tbnh=135&amp;tbnw=124&amp;prev=/images?q=alfred+ford&amp;um=1&amp;hl=en" TargetMode="External"/><Relationship Id="rId4" Type="http://schemas.openxmlformats.org/officeDocument/2006/relationships/image" Target="../media/image190.jpeg"/><Relationship Id="rId9" Type="http://schemas.openxmlformats.org/officeDocument/2006/relationships/image" Target="../media/image193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89.jpeg"/><Relationship Id="rId7" Type="http://schemas.openxmlformats.org/officeDocument/2006/relationships/hyperlink" Target="http://en.wikipedia.org/wiki/Image:Steve_Jobs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jpeg"/><Relationship Id="rId5" Type="http://schemas.openxmlformats.org/officeDocument/2006/relationships/hyperlink" Target="http://images.google.co.in/imgres?imgurl=http://gallery.photo.net/photo/2890334-lg.jpg&amp;imgrefurl=http://photo.net/photodb/photo?photo_id=2890334&amp;h=600&amp;w=553&amp;sz=57&amp;hl=en&amp;start=3&amp;um=1&amp;usg=__-PkidgCIv3LTx4BNzFd2A2_tmLA=&amp;tbnid=I765tB5OS4jO3M:&amp;tbnh=135&amp;tbnw=124&amp;prev=/images?q=alfred+ford&amp;um=1&amp;hl=en" TargetMode="External"/><Relationship Id="rId4" Type="http://schemas.openxmlformats.org/officeDocument/2006/relationships/image" Target="../media/image190.jpeg"/><Relationship Id="rId9" Type="http://schemas.openxmlformats.org/officeDocument/2006/relationships/image" Target="../media/image1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3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IN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Hindus Temples</a:t>
            </a:r>
            <a:endParaRPr lang="en-IN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endParaRPr lang="en-IN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r>
              <a:rPr lang="en-IN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Influences</a:t>
            </a:r>
            <a:endParaRPr lang="en-IN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3075" name="Picture 4" descr="God-Bharat M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8838" y="1828800"/>
            <a:ext cx="241776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522288" y="3200400"/>
            <a:ext cx="34401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>
                <a:solidFill>
                  <a:srgbClr val="FF3300"/>
                </a:solidFill>
              </a:rPr>
              <a:t>ravisydney@yahoo.com</a:t>
            </a:r>
            <a:r>
              <a:rPr kumimoji="0" lang="en-US" sz="2400"/>
              <a:t>, 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52400" y="3886200"/>
            <a:ext cx="43116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>
                <a:solidFill>
                  <a:srgbClr val="FF3300"/>
                </a:solidFill>
              </a:rPr>
              <a:t>www.hindugenius.blogspot.com</a:t>
            </a:r>
            <a:endParaRPr kumimoji="0" lang="en-US" sz="240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2</a:t>
            </a:fld>
            <a:endParaRPr lang="en-US"/>
          </a:p>
        </p:txBody>
      </p:sp>
      <p:pic>
        <p:nvPicPr>
          <p:cNvPr id="6150" name="Picture 6" descr="http://upload.wikimedia.org/wikipedia/commons/thumb/a/a0/Indian_cultural_zone.svg/400px-Indian_cultural_zone.svg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70510"/>
            <a:ext cx="8373534" cy="3768090"/>
          </a:xfrm>
          <a:prstGeom prst="rect">
            <a:avLst/>
          </a:prstGeom>
          <a:noFill/>
        </p:spPr>
      </p:pic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152400" y="3816221"/>
            <a:ext cx="8763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b="1" u="sng" dirty="0" smtClean="0">
                <a:solidFill>
                  <a:srgbClr val="CC0000"/>
                </a:solidFill>
                <a:cs typeface="Arial" charset="0"/>
              </a:rPr>
              <a:t>Greater India</a:t>
            </a:r>
            <a:br>
              <a:rPr kumimoji="0" lang="en-US" sz="2900" b="1" u="sng" dirty="0" smtClean="0">
                <a:solidFill>
                  <a:srgbClr val="CC0000"/>
                </a:solidFill>
                <a:cs typeface="Arial" charset="0"/>
              </a:rPr>
            </a:br>
            <a:r>
              <a:rPr kumimoji="0" lang="en-US" sz="100" u="sng" dirty="0" smtClean="0">
                <a:solidFill>
                  <a:srgbClr val="CC0000"/>
                </a:solidFill>
                <a:cs typeface="Arial" charset="0"/>
              </a:rPr>
              <a:t/>
            </a:r>
            <a:br>
              <a:rPr kumimoji="0" lang="en-US" sz="100" u="sng" dirty="0" smtClean="0">
                <a:solidFill>
                  <a:srgbClr val="CC0000"/>
                </a:solidFill>
                <a:cs typeface="Arial" charset="0"/>
              </a:rPr>
            </a:br>
            <a:r>
              <a:rPr lang="en-US" sz="2100" b="1" u="sng" dirty="0" smtClean="0">
                <a:cs typeface="Arial" charset="0"/>
              </a:rPr>
              <a:t>Dark Orange</a:t>
            </a:r>
            <a:r>
              <a:rPr lang="en-US" sz="2100" b="1" dirty="0" smtClean="0">
                <a:cs typeface="Arial" charset="0"/>
              </a:rPr>
              <a:t>	Indian Sub-continent</a:t>
            </a:r>
            <a:br>
              <a:rPr lang="en-US" sz="2100" b="1" dirty="0" smtClean="0">
                <a:cs typeface="Arial" charset="0"/>
              </a:rPr>
            </a:br>
            <a:endParaRPr lang="en-US" sz="100" b="1" dirty="0" smtClean="0"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100" b="1" u="sng" dirty="0" smtClean="0">
                <a:cs typeface="Arial" charset="0"/>
              </a:rPr>
              <a:t>Light Orange</a:t>
            </a:r>
            <a:r>
              <a:rPr lang="en-US" sz="2100" b="1" dirty="0" smtClean="0">
                <a:cs typeface="Arial" charset="0"/>
              </a:rPr>
              <a:t>	Culturally Linked to India (Burma, Thailand, Cambodia, Laos,</a:t>
            </a:r>
            <a:br>
              <a:rPr lang="en-US" sz="2100" b="1" dirty="0" smtClean="0">
                <a:cs typeface="Arial" charset="0"/>
              </a:rPr>
            </a:br>
            <a:r>
              <a:rPr lang="en-US" sz="2100" b="1" dirty="0" smtClean="0">
                <a:cs typeface="Arial" charset="0"/>
              </a:rPr>
              <a:t> 		South Vietnam, Indonesia, Malaysia, Brunei, Singapore</a:t>
            </a:r>
            <a:br>
              <a:rPr lang="en-US" sz="2100" b="1" dirty="0" smtClean="0">
                <a:cs typeface="Arial" charset="0"/>
              </a:rPr>
            </a:br>
            <a:endParaRPr lang="en-US" sz="100" b="1" dirty="0" smtClean="0"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100" b="1" u="sng" dirty="0" smtClean="0">
                <a:cs typeface="Arial" charset="0"/>
              </a:rPr>
              <a:t>Yellow</a:t>
            </a:r>
            <a:r>
              <a:rPr lang="en-US" sz="2100" b="1" dirty="0" smtClean="0">
                <a:cs typeface="Arial" charset="0"/>
              </a:rPr>
              <a:t>		Significant Cultural Indian Influence </a:t>
            </a:r>
            <a:br>
              <a:rPr lang="en-US" sz="2100" b="1" dirty="0" smtClean="0">
                <a:cs typeface="Arial" charset="0"/>
              </a:rPr>
            </a:br>
            <a:r>
              <a:rPr lang="en-US" sz="2100" b="1" dirty="0" smtClean="0">
                <a:cs typeface="Arial" charset="0"/>
              </a:rPr>
              <a:t>		(Afghanistan, Tibet, Yunnan, Philippines, </a:t>
            </a:r>
            <a:endParaRPr kumimoji="0" lang="en-US" sz="2100" b="1" dirty="0">
              <a:cs typeface="Arial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762000" y="2743200"/>
            <a:ext cx="3581400" cy="504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Greater India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3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"/>
            <a:ext cx="8569325" cy="504825"/>
          </a:xfrm>
        </p:spPr>
        <p:txBody>
          <a:bodyPr>
            <a:noAutofit/>
          </a:bodyPr>
          <a:lstStyle/>
          <a:p>
            <a:pPr algn="ctr"/>
            <a:r>
              <a:rPr lang="en-US" sz="4800" b="1" u="sng" dirty="0" smtClean="0">
                <a:solidFill>
                  <a:srgbClr val="FF3300"/>
                </a:solidFill>
              </a:rPr>
              <a:t>Temples of </a:t>
            </a:r>
            <a:r>
              <a:rPr lang="en-US" sz="4800" b="1" u="sng" dirty="0" err="1" smtClean="0">
                <a:solidFill>
                  <a:srgbClr val="FF3300"/>
                </a:solidFill>
              </a:rPr>
              <a:t>Azarbaijan</a:t>
            </a:r>
            <a:r>
              <a:rPr lang="en-US" sz="4800" b="1" u="sng" dirty="0" smtClean="0">
                <a:solidFill>
                  <a:srgbClr val="FF3300"/>
                </a:solidFill>
              </a:rPr>
              <a:t> North Asia</a:t>
            </a:r>
            <a:endParaRPr lang="en-US" sz="4800" b="1" u="sng" dirty="0">
              <a:solidFill>
                <a:srgbClr val="FF3300"/>
              </a:solidFill>
            </a:endParaRPr>
          </a:p>
        </p:txBody>
      </p:sp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2286000" y="4517648"/>
            <a:ext cx="2895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u="sng" dirty="0" smtClean="0">
                <a:solidFill>
                  <a:srgbClr val="CC0066"/>
                </a:solidFill>
                <a:cs typeface="Arial" charset="0"/>
              </a:rPr>
              <a:t>a</a:t>
            </a:r>
            <a:r>
              <a:rPr kumimoji="0" lang="en-US" sz="1800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dirty="0">
                <a:solidFill>
                  <a:srgbClr val="CC0066"/>
                </a:solidFill>
                <a:cs typeface="Arial" charset="0"/>
              </a:rPr>
            </a:br>
            <a:r>
              <a:rPr kumimoji="0" lang="en-US" sz="2000" dirty="0" smtClean="0">
                <a:cs typeface="Arial" charset="0"/>
              </a:rPr>
              <a:t>a</a:t>
            </a:r>
            <a:endParaRPr kumimoji="0" lang="en-US" sz="2000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2209800" y="3327022"/>
            <a:ext cx="6705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b="1" u="sng" dirty="0" err="1" smtClean="0">
                <a:solidFill>
                  <a:srgbClr val="CC0000"/>
                </a:solidFill>
                <a:cs typeface="Arial" charset="0"/>
              </a:rPr>
              <a:t>Atashgah</a:t>
            </a:r>
            <a:r>
              <a:rPr kumimoji="0" lang="en-US" sz="2900" b="1" u="sng" dirty="0" smtClean="0">
                <a:solidFill>
                  <a:srgbClr val="CC0000"/>
                </a:solidFill>
                <a:cs typeface="Arial" charset="0"/>
              </a:rPr>
              <a:t> of Baku, </a:t>
            </a:r>
            <a:r>
              <a:rPr kumimoji="0" lang="en-US" sz="2900" b="1" u="sng" dirty="0" err="1" smtClean="0">
                <a:solidFill>
                  <a:srgbClr val="CC0000"/>
                </a:solidFill>
                <a:cs typeface="Arial" charset="0"/>
              </a:rPr>
              <a:t>Azarbajian</a:t>
            </a:r>
            <a:r>
              <a:rPr kumimoji="0" lang="en-US" sz="2500" b="1" dirty="0">
                <a:cs typeface="Arial" charset="0"/>
              </a:rPr>
              <a:t/>
            </a:r>
            <a:br>
              <a:rPr kumimoji="0" lang="en-US" sz="2500" b="1" dirty="0">
                <a:cs typeface="Arial" charset="0"/>
              </a:rPr>
            </a:br>
            <a:r>
              <a:rPr kumimoji="0" lang="en-US" sz="2100" b="1" dirty="0" smtClean="0">
                <a:cs typeface="Arial" charset="0"/>
              </a:rPr>
              <a:t>Fire Temple used by Hindus and </a:t>
            </a:r>
            <a:r>
              <a:rPr kumimoji="0" lang="en-US" sz="2100" b="1" dirty="0" err="1" smtClean="0">
                <a:cs typeface="Arial" charset="0"/>
              </a:rPr>
              <a:t>Zorastrians</a:t>
            </a:r>
            <a:endParaRPr kumimoji="0" lang="en-US" sz="2100" b="1" dirty="0">
              <a:cs typeface="Arial" charset="0"/>
            </a:endParaRPr>
          </a:p>
        </p:txBody>
      </p:sp>
      <p:pic>
        <p:nvPicPr>
          <p:cNvPr id="6146" name="Picture 2" descr="http://upload.wikimedia.org/wikipedia/commons/thumb/8/81/Atashgah_Fire_Temple.jpg/220px-Atashgah_Fire_Templ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2793622"/>
            <a:ext cx="2095500" cy="15716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4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33400"/>
            <a:ext cx="8569325" cy="5562600"/>
          </a:xfrm>
        </p:spPr>
        <p:txBody>
          <a:bodyPr>
            <a:noAutofit/>
          </a:bodyPr>
          <a:lstStyle/>
          <a:p>
            <a:pPr algn="ctr"/>
            <a:r>
              <a:rPr lang="en-US" sz="7200" b="1" u="sng" dirty="0" smtClean="0">
                <a:solidFill>
                  <a:srgbClr val="FF3300"/>
                </a:solidFill>
              </a:rPr>
              <a:t>Hindu Kingdoms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&amp;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Civilizations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in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Greater Bharat</a:t>
            </a:r>
            <a:endParaRPr lang="en-US" sz="7200" b="1" u="sng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"/>
            <a:ext cx="8686800" cy="7620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Hindu Kingdoms</a:t>
            </a:r>
            <a:r>
              <a:rPr lang="en-US" sz="3200" b="1" u="sng" dirty="0" smtClean="0">
                <a:solidFill>
                  <a:srgbClr val="FF0000"/>
                </a:solidFill>
              </a:rPr>
              <a:t/>
            </a:r>
            <a:br>
              <a:rPr lang="en-US" sz="3200" b="1" u="sng" dirty="0" smtClean="0">
                <a:solidFill>
                  <a:srgbClr val="FF0000"/>
                </a:solidFill>
              </a:rPr>
            </a:br>
            <a:r>
              <a:rPr lang="en-US" sz="3200" b="1" u="sng" dirty="0" smtClean="0">
                <a:solidFill>
                  <a:srgbClr val="FF0000"/>
                </a:solidFill>
              </a:rPr>
              <a:t>Vietnam</a:t>
            </a:r>
            <a:r>
              <a:rPr lang="en-US" sz="3200" b="1" u="sng" dirty="0" smtClean="0">
                <a:solidFill>
                  <a:srgbClr val="FF0000"/>
                </a:solidFill>
              </a:rPr>
              <a:t>, Cambodia, Laos, Thailand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0" y="2688848"/>
            <a:ext cx="3124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Champadesa</a:t>
            </a:r>
            <a:endParaRPr lang="en-IN" sz="2800" b="1" u="sng" dirty="0" smtClean="0">
              <a:solidFill>
                <a:srgbClr val="C00000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Central  Vietnam 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192 - 1832 AD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Sanskrit, Cham</a:t>
            </a: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6" name="Picture 2" descr="http://www.hoianriverresort.com/var/storage/userfiles/hoi_an_town/hoia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2788384"/>
            <a:ext cx="2057400" cy="1410005"/>
          </a:xfrm>
          <a:prstGeom prst="rect">
            <a:avLst/>
          </a:prstGeom>
          <a:noFill/>
        </p:spPr>
      </p:pic>
      <p:pic>
        <p:nvPicPr>
          <p:cNvPr id="1032" name="Picture 8" descr="http://4.bp.blogspot.com/_8VM0FgVnusI/TT5KJzG1yfI/AAAAAAAAACQ/P9nk9J-kS1Y/s1600/angkor-w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2057400" cy="154305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209800" y="1088648"/>
            <a:ext cx="3581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Funan</a:t>
            </a:r>
            <a:r>
              <a:rPr lang="en-IN" sz="2800" b="1" u="sng" dirty="0" smtClean="0">
                <a:solidFill>
                  <a:srgbClr val="C00000"/>
                </a:solidFill>
              </a:rPr>
              <a:t> Civilization</a:t>
            </a:r>
            <a:endParaRPr lang="en-IN" sz="2400" b="1" u="sng" dirty="0" smtClean="0">
              <a:solidFill>
                <a:srgbClr val="C00000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South Vietnam, Cambodia 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1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st</a:t>
            </a:r>
            <a:r>
              <a:rPr lang="en-IN" sz="2400" b="1" dirty="0" smtClean="0">
                <a:solidFill>
                  <a:srgbClr val="0000FF"/>
                </a:solidFill>
              </a:rPr>
              <a:t> Century BC – 628 AD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1040" name="Picture 16" descr="http://t1.gstatic.com/images?q=tbn:ANd9GcTjLkXG03Nehwe7efeH-sEHmLfRZdcNzfd-auCdH799BBpS-yN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913" y="4838847"/>
            <a:ext cx="2085287" cy="1561953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2362200" y="5051048"/>
            <a:ext cx="3048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Khmer Civilization</a:t>
            </a:r>
            <a:endParaRPr lang="en-IN" sz="2400" b="1" u="sng" dirty="0" smtClean="0">
              <a:solidFill>
                <a:srgbClr val="C00000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Cambodia 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802 – 1431 AD 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79874" name="AutoShape 2" descr="data:image/jpeg;base64,/9j/4AAQSkZJRgABAQAAAQABAAD/2wCEAAkGBhQSERUUExQUFBQVFxgYFRYXFBgYFRgVFhQXFRQXGBcYHCYeFxwlGRUXHy8gIycpLCwsFR4xNTAqNSYrLCkBCQoKDgwOGg8PGikcHCQsKSkpLCwpKSwpLCkpKSwpLCkpLCwpLCkpKSwpKSksLCkpLCksKSwsLCwpLCwsKSwsLP/AABEIAMMBAwMBIgACEQEDEQH/xAAbAAABBQEBAAAAAAAAAAAAAAADAAECBAUGB//EAEMQAAIBAwIDBQUGBAUDAgcAAAECEQADIRIxBEFRBRMiYXEGMoGRoSNCUpKx0RRywfAHFTNT4WKCotLxJDRDY5Oywv/EABkBAAMBAQEAAAAAAAAAAAAAAAECAwAEBf/EACsRAAICAgICAAUCBwAAAAAAAAABAhEhMQMSQVETImFxsTKhBBQjM0Jikf/aAAwDAQACEQMRAD8A6gdo3f8Acufnb96kvaNz/cufnb96orRVarUSsurx9z/cf87fvRRx1z/cf87fvVJTRFNLQxdHGv8Ajf8AMf3qQ4p/xv8AmP71URqsKaAQw4i5+N/zH96InEP+N/zH96AGpF6wSweJb8bfmP70w4pvxt+Y/vVbVUko0Cw/8U/42/Mf3pHi2/G35jQnqE1qMWF4l/xt+Y/vRkvt+JvzGqQNGRqFGRdS434m+Zqzbk8z8zVG3cq1bv1Njqi3oPU/OhG0Z95vnTjiKXeUA4G0ebfmNCuyPvN8zVgGq/EmKZMDRQvca2wZvmaH/EPzdh/3GgcQ2aiLLNiu5RVHI5OyV3tB9g7fmP71NeKciA7k/wAzUy8AOeatcJYCg8yd/wClaUoJYMozbyQ4bibgMEt8Sa1u9xufnVUJQOMcgYrnfzvGCy+REeI4pp95h/3Gs65x9yf9R/zH96ldJO9VmFd3HxpHJObYT+Ouf7j/AJ2/ekONuf7j/nb96DFKrdY+ifZ+yz/G3I99/wA7fvTnj7n43/Mf3quKY0vSPoPZkrnat4HHeEde8I/rSqNKj8OPr9gd2VO7qQt1cSxNSXhprzbO+imBRFqweGpxZpbDQIUQNUu7pFKxha6eaYLUwlAwloqinS1TFqKMQYZ604pGohqOWDAVVoyqBQNdCe7miotgcki7imN+KqjicRQiSTTx4vYr5K0alu/NGW9WTbvQavJcxU5cdDxnZYfjIqhxXHk4FD4h5zVQtV+LiW2R5OR6JI+RWpauA1kCjIxqvJDsJCfU1ZFFQVSsedXrBrjkqOmLsu8Na6ii3+AV1IiPSnsPVkVC2mVo5Z+x3JaMx55PpWYyV3Qt59awO3uztLBlBzOqBjEZ+pru4f4ht1I5eXhSVow4poogSoxXbZyNEKUVKKUVgUNFKpRSoWhqLNtKPaahTUrQk15TPRDqAaR4cVIWKMlukseio3DUNrBq8d6RFHsCih/DmiizFXNFIIK3Y1FI3IqtfbM1b7QQch9KzWNX443kjySrBM3jtUA9Rpq6VFIg5MmWqQcRkVFcU29akCxKtSJqRA5UzxWuzVQwap98eVCFX+E4cTJ+FabUcs0U2yk9w86hV7tBVnG/971DheGnJrLkSjZnB9qK9tM1fS1UWtCcCirUpz7FYwoIiVZt0GwwnrWjw1sVyyZeKJ2BirKtQmbTUjfFSKBmeq/FOpEHoR86a60jBqubfzooBm8Vwkxpxy+FU34TSCSR6Tmti4kb1TewGzXVx8rIT40ZQWtDhuBhpOR/WjcOunIGDzoztj+lPPmbwhIcSWWK5wYJkgUqWoUqhcvZao+jIR6PacTWfqqavQcQqRtLcpxdrIF40RbppejG7o0i9INVBCTRSpAmh1NZaa5TBqrpcoqtWoNh7Ymsnj0hz0rUW5QbzDnTccurFnG0ZMU0VrWkAGwqjxNsBsc66o8tujmlx0rAU1SIqVq3Jqlk6shHOlFa9kARAHrzqfFlStR+PmqLfBxdmLFT1n5UY2gdqKOCEb5+lUfLHyIuN+CpvVpLkCiJYVd8moumo9MVKU1IdQcfuCucRCk9ASfQCax/ZH2hbirWt1VWkYWYg5G5PnQ/bPtE8PwlzHiufZKZiNatLfBQ3xiud9gONFq6E2F2FIJ2P3DnnOPjScklFoeCbR6ZbwaurxcbVQAoiGpSyVWC23EE0L+MXvO61DvCuvRPi0BtOqOk4qSOBXDdpe0Sp20v4UtLYf1uE3J+BdPkaQY9BUxUDeioA0iawCvxdyT5UG1ak5yOlW+vnTDFWU6VE3G3Y67RT6adUmitbiptjpA+7pUbFPQsNHJUVeHbGN6GBVteIIrpk/RzxV7Ht8JGW26U6ELyqIuk1ICp58laXgt8IwI2o3FQEM86rq0AVz1/tcXO0e5BbwWypGdJuNF046hNInzI9ZPZXxRsK9WFagfw5HKpKpqjpklYTvaeZoXcmohTWpGt+Sd04oOmkzdaYtTLAt2QNrNHtrQS1K3dg0zbYqSQX+JiRQ3udDUXFRpkkK2ydui97VbXU1NLIZaCm4aB2px/c8NeuxJRCQOWrZZ8pInymigVx/8AiN2uURLCtHeBmcDmqldAPkW1Y56aR6GRnf4h9sh7tm2hle7t3SDIKswLoTynu2G3Wud7H4kh9QIUoQUjk2tSscjkfpWcWljJJMdeW36Va7CEudtsz1DBl+EgTSS0Mtns/A9uW7ri2pBJsrewcQzsjDbkV+taIFeR9m9qPw1+3c3gBWBBnRqVSozAxcZhEeI+teuRFKnYzKnbXaw4a0LpEjvLan+VrihzvyTUf+K8V4rtVrjvcbLuSSZjJCg+u3lXZ/4q9peKzZB2VnYTA8RCpPn4H+fnXn5yR6mfiKagNntXsl7UC+tu00G4Lbkkf/bdFXHKQ/8A4HrXRc68V4btFrDW7lk6mDIzYMgaRrBg5HhOc4evZbPEK6h0MqwBUjmCJH0qaGLCW5NP3VNaeKtKRFGwpAks0xmrK7VC6lCzUVtdPUShpU2BTCt4M1aW6hEHlVLXUgao8gToJInFGDgigAxypCgbQbiOLW2pdiABMTzIEgRz22rxzsfi3F1bpb7RrwIJ1HIJ1T/558667/EDtkAW7KOBcDi4ecaQQq4+83eDB5ZMCuT7MvCz3VwXFBtMG0kkA6Xgk4EAzHoCdiBU2Oj2w3gcrkZz6Eg/pQzXOey3bA7ixa3aLikjb7KDJ/mDqfia3i9FIzZPveVOEmoKKKrUb9GX1AfwZPOq5EGK0VaqvFJJmmjJt5ElClgGig1K5YAEioqpFM6mn8ieARNCuGjFaE9unsSiAaiK9QFmiLapWwoV3iAiM52VSx5YUFjn0FeQdsdtXOJud5c0gwqgAEBVyY67k/OvS/avjls8Jd1mNaPbXBMu9toGBgYOTjFeR3WEHP8AY9aRsccL4SeeP7/Widn5DwJOmRnnrXb5GgFoUDOR/f8ASrfZN/Qlw9ApM9JIP1IpHoK2a1qzqukDIL3YGYI1Wyjb9Z+E712vsX7VC5aCXSdS27lzUd+6tn70nxNh/wAnWuIs8RAtMTl4AOxB1eL6c+s1DheICLccHBt37UHOnX3icgIy4gjqJnnNOmUegXbPajX7964zTLHRkgd2CQmkcoAHzJrMu7CTJPrTu8rz2yY3zI2+PzqLg6QOkRtv+9VJGzwlyLcEtEJzJkG4bTEAmOQ+nQV6H/h52nK3LLN7h+zWdUJ94ggDwyRA9fOuB4Nla2sMvuhRhgZ/mn8TEeg25Vq+z/GrZ4y05YRBU4nDqF2ifurmYHPG8fJWsHrOqpB6FNLvYpwF609TdqoLeNGFyaVoa7CEGlS7ylRs1HOAUVbUjpQgaILlO2IiPdH1qABo63IrB9su1u54Zo9+7NtBMHxCGYHlpUz6xWszSPOe0+Ja/wAbcOoaDeY5IEKNKgSTAEW0WZ5eeSNZYpoVgW0SuAYJuagMScActvQ1UscRCXLiwCGUKI1QNRECTnJXr51aPEHvgm0W8YGosU7vOBpEyY8/hU2NE1uxOLW1xFpoYMHCtIjULmGaTk5JHwFel7V5FauG9aRmInSwJ2VSPcBCxnxvmOfy9T7P4nvLSPIOpFJIMiYGr6zTxezSLyvRQ9VJp9dGgJlhzQKYvTB6yQGwq1C4c71AvTE0yQraEzVle0nH9zw7NJBLIoIndnWds+7P9mtOvP8A294/XxC29elbQE8xraXY4GYVUHkT6yzdIVK2d7YvB1DqZVgCD5ESKMlcx7C8WTZe0zSbbSvkj5AHkGDfOuoVTQvAayea/wCJF8txapjSloQOhcsTPyHwiuPbkMVu+2V1n46+SfcYIuThVQAD9Z8yawVSWAnnnnj+tKEnxpBmJA5A59BPP1q52W1vu3DTJBx1WNvdOZH0rP4gZMf3j/mtHsyza7sFmySwZZAgREknfDH50stDR2WGS39mdwPc5brq6ddJjnND7QeItwMsWmMjUxiDzGII2otvgLR0qXUwVyGXbbMkQM9eXzq8ZpN3wttAkmB4RAyJmQBnrSLYXooXvCdPnGMYmj8a4JWFjAB3ifrG/wBKio8Yk6QSsmZxz9d6nxbjaQRMzBHpVBC7Ytxatkaf9SQCwB0wfdncSP0q8Vm5cGkAEoFIxCkBScZGDMHyjYVHs+4ptr/qSokRbUgP1H/l86s3eKJncalGqbJywCgEx/KOR9Kk2VSwd77JdvHibLsQRpuuBP4CxZAD5KdP/aK2xdrzz2R7XSzccOxC3ANogPJyRGqYwBk745j0DuTVYvBJ2GF6p/xNAFqnFujSDkN/E0qD3XnSrUjWystmnKxRSsUmYAVOylIAK4v/ABLb/wCXAIJU3GKz4hIRVb0nUPPPQx2U15b7ecKw4y5pY+NbdyDtqjux8B3eJphASdmA2ERmtqzvNwavENyGYlvAfCBp89uVWD2X9q5JB0oNJ1qNXhJKc/FEjecRFBHB6lXxGWCuTpXcrqUTviSalw/CXCAJ5lsLb3jBJgknB/vaLKUP2bwlzulKLCKreIcgyEMT/fWuz9hbv/wxUtJV26YDeJdvj9a4+w90eLdbh8cqonSAclc9cExBO/LW9iLhW8BsLiNK6piDqQxO8SPQ00HkElg73VUaVEUVWxKsHTxRTUgaHYPUAVpwh6UU1INW7g6FPiboRGdsKilmMbKoJJjngV5Rxl1Hcs2Dee5dI8WoC4r6FwsYLDaZg7V3/wDiHxwTgmSfFeKoo5nxqzfCBB/mA5159xHALqVQrwEOSviB1QD8zjPLag3YVGja9k+JSzxak51/ZkkN4Z2jwgHIX4V6bcvqgLMfCgLN6KJbHPANeO3LbKYBYHH/ANMg4CwJMEDwhsbmPj2HtR26D2dJbTcuhQF2aVdWuGDBgaTmOY60qyNo84M3XdtRJZiSSckklpPU71D+Ehj9c01jBPPb+tT74T1PXr/cVQkQu8GPT4Vr9l2QiaSTEqdyBm3rmZicAVkcRcByR8PWtS85WwRqLTpkQJLKCBsxIAxSSGiWOD41LgJIKgkaZ2J8IMsZMyxzt688J4LCOu3KDtHwrb7CbUp1EFdK7ADSEgaZAnIAkZ361h3VOoCRhyPPw7HaYxWjtoMtIVy1DbRBz8f0qfEmQCB+v9/+9DuTIB9Jol6yAJB/v+zTiHQdmWrfcISF1ePnnBYgx/WrHDW0K+PRuYE4ggZ8OBGRy86rdjcIGsAlmEF8Ax7pDDPLf61Pg7KvrnUNFwoIaZhSSSDsYqDLLwaHZHBo/F2pAK6xIwVYQWgwYOQN5+NelTXlNnvEuJ3Z0tqUJ5HUCJ3HMctq9VJzTwFkS1Ui1QmmmnFCaqVQmlTAJXFqtdahnja5vtn2ie04AAzjmRkhVyoxLHmKgsbKtp6OiBry/wBtOPP8VxCkHUrWwpna2LUqu28uxnzrq7Pteo1F8AEafC2oBrgQTE9HP/YOtcr2twhv33ual0vc7wkjItraV0Uxz0QI6/MtaFph7zkAalIgCNJX3YAURHTGfxVHv2LDQjlYDEYnTHi2XEg/Wp8TfBdgxJO2RAACa+QnbbbblzVtyCYbIWGn8OlZE/FRyOfI1McFZvsyd2iuoYkDUMAxnoQAcnyNWB2j3N9WcAFA6g6TiLekEEbyxg+VJFYaQpHvHBJ3LC2frI+HmJC/FuQuEUnUBMTLorqcHyMfp0C2F6PQ+yb4azbIMwoU4I8SjS2DndTVwNXE+w3aPie0zby6CTsCqtA2G2rf7xrrxcq5IsgUoNB7+nF+hTDaCJe8RWfEAGI8mLAfVG+VSriezO3i3aVwz9m82l8WPs8oRyywb/8AJXXm9Wo1nNf4lcEH4PWT4rbqV3++QrD/APU/9prjf8vi4oHO2WnqYEgnbBO1dh/iTeX+CAO7XUC+sMT/AOM/OuMPGWxdwhzbZW8OJI0g9I2oOzYs0m7Lt58QwDuDhghIzgHl86q+1txNVpLbBlt2VB0z77MbjzPOSs+g6UXso2kmbZcGQCEDCSpAHkZisDtFSLjysKWOnyBMgR6EClhthloVgZMDp/X+tDtIZLRzj6/80y2XYtE+H3oBMRIzAMZMUrFlzgYBE5MTBAxPnViQaNV1Adgc9P08/wBa07SqwCsyS0khTlVCSNJiDJOdo0yAZrN4GwO9UMYBIBiCYYRtmd61Ev2CdBvw2rw/Z7nbOMnz+lSmykUUUQ21ZCYZoVWQkrpM6hIjltiqNziJuEifeMdflWv2rcUM9vQWNsgKQIwFzIxHvjzwarhghuEKSCVkMAPA+l2zGCGWJ89qZPyBoo3bhnAO/MH+lS4kMsBsfXPKrXE3tHdk6dRt6sMPCVuakk+cddjReGuC8AfCpR13J/02kMTnOWXbrTXQtGn2RwzdwBDDWWmNIMEwMG4CPWBR14V194aTBM6bcEZ3JuR1rK4a6y92rMsC5pwVYQECowIBx/cVM8YzKoUwDbGDpHiVxrUEiAIyCcZ8jUadlU0aI4d0gwZXInrIIMCY6eIiYr0zheKFxFdchhP7jPQyPhXlN7tDxQdpuKJCjKgaDAnHiGZ50O125cW3CuwEWyFDmMGHkc9vpTRwKz18mmmvMeI9q75fWrBfHd8Oo6ZYHu8HeZMHlzrrPZPt88QjK3vILceIEsvdqC351YnzaKpaFo6LVSqE0qIDz9fah7gBlECiTNwJqIMAzzH/AEiJx8Mvj+1RccSdTZkKSRIJEjTid4gfrQOH4dTDqtvMrDXBnaYBxu0Y6n41uL4g7EWwEyIxuTnTAAkE5A8/OufbKJUXmABHhK6zABBEscD3SRPrH1ovE3wDMmWEYckFSxU5AgDBwJ2jM1nW7WgsDAJxogqWkiVICaic6tx7h2p7lg2ws28ZwHaWkyCQR4gUDZO+xiiMadm6AY5aQAJczvOPQEHb0qob6ZkFTjUJY9NUydwYHnHlU7fDtoN0vc3jBCwXBhiATiXG3n1ovFcANKupZ/CQffcYg6iFYMDk9P2W0HJGzxiLckmZBzP3pJGNx4pz1M01vibeCDBEacgwQIDRyGlY6wdhFLhrIJz3gWPd0uDP3fFsR+9B4nhCSxXvNU82O2TmY6A1rRiz7OXLVriZNyFUtpZsTKY1GT1iPMV23+ZW/wDcTnz6J3hnpCeL0rz17J1CSGUBSSIYyTBBEycZM7CaduzAjGEDEY0tM4C4Cljgbzj73SqqaQjhZ6H/AB9v8a5nn0YKfqQKD2jxo/hrr22DRbcghgR7m8joDPy61wL8CbZDAwuIKxs0agAJA944irdrhWB1KxgKQylJUjVLCGyZKSZ39K3xED4Zk8O2nKqZRiywBvbnO+0dPwjpJ9YvXdIZj90EkDJwCTHXavOBYCG4kuQZUgKQJnxTGApiIH1FWuI7c4khftW1a4II8JWdQY6c79MwIFZTRnFlfie3jxjy7wlt2NpQsAAQVcjxEuR8sgc5zuNujWDMTJJ0ZmTiYE77xTu62ri20VSXI1HxAgkkcwIxJ6Zon+XHwkqIJAAgiVLQNJPvQCOnKt2zZqtUULfFlGlWMjAhRIHPcetBv9os4hmnMg6RIIB2Ijr/AO9a9nsUlZ0MhVgCwErOuByI2K8+Q60ydn27g1RpUmBOrSoPu6mEmcDcRn4Vu8TdWXOxuzZa49xtFxoICzkMNTSQQFkkSOp9aze1uEh50nSR4QSOQBMwJ3O/p0rUCEWQ2shyfeUqSVI1aWVcr+ok1m8aQ2s3GuDSBoOk/aE4YbRIgfSaWLzYzWKM3s66RdBA2IMbjDLHpnnT3eEbv9RVoDTPkbukEdc4xS4Q2074sWDqQEEEgwZIPyGf1rSTskk6hdLj3lVcgKLqtpzB3PTkI6Uz2CKVZLPH3FXi7qEF9TIF8RBDOuTidcaEGfw1Zs8BbO5ueK2B7ywQBpAYafEM7HrQe0Htd8Lj6hcZgBpkKCJZW2OQWGR12FC4q6qsJcklZaGzq5Z0yQZ35Qan9hvuZvbfZPcmRBtk+Eg842IJ1cjvV7sHiFFsQrSDDEMo1EEMh8WxwPyk+iaGt6XJbpJAVCeY8M7E7Ec8manwNtURwHCgZk5kwVkegP1pnK1TFrOC+pHhJL6i2oe5BUiI96eYzz+tQNlMwMERlkBEk+82rpj4HflT4btpEOX0wfD3az4ZJUgknSZ04ImAKsPfFzSyHcKqkoD4SY8WhztESM74pcoOGSWzERuTExbgkmDA1ZbwxI6c4NQ0AEgasCIGicGevhyQPjUf4kspU3LbRsuhjnxaByMSWPLMTzo3DcedQ8enHjGgD3QrzJ3AKL5+GcUbZqBO4KzBzti3GJ90aoJAxI2n4VZ9m+L4heIIsrbm5KnUCFAEmWIk4iSecEAVQS5oXUSgM8lIGFgmYxIB/NttQ/8ANMFiJndtClXwRsTtqWZgHxbdGQrPW7RbSNUaoGqJjVHijymaVeTWvbC8ogLbPmUUkk5JPxmlVBA1m+jFAkh1RmE92yhQkqBEbYI26nzFakEC5BLEy0oGLBSzZaQME77mPSrtzjgtzTogaQrFLikHM6g2gA+ItI6R0zn8TZGotbe0CfF9pdSQTuAQoEbHcZJ8jXOmXD8NEQiK8su7STgtplYmQ2eVXrV1ltBr9vWiMCNKmcyv8sZIIx5eWIvDAOsMp1E5EO4HIDQSTAEjGK6G5YJtvcZiSTiIB5klxpmcjfaT1wsnQUhW+0LbWzpRtOQAVCrHeFzg5AnM+vWKgnGCPD4W5MDGPwwQQR8OlV7NwAQSxzMltpGk+URj0pXDaQS2QY3uHHQgT/cVzylbwa8E2uXG2vXAOcBQCCRAMDNOOKuEkNxRURJLAZ+6sDGTtv1qlcscOwksTn/en+809nheEAuDvNDwumSrEEEmII8hTxb83/wGStx3aDCYcSFBWGaYK6jucgZE+szVTg+LuOoJLG2phtOPCc6RjBPLYY6Va4254CUaToYEKS2lGU69WoDBhQTGI8zVbsa8VW4SzJqIAIkCYJ3A38vOulaEf6jR4LiDc9w3SVJjVBc6cQYIjECce6NpFJxcCw8qVI1YBHjbQIxEbmDvgeoeF4rSdTBGOYBggyFOWZZA9+fDnVtin4fgwPvk64chbLMAdWpQwU8pwIoMey8t59Si27CEliRghSJIUDwxjn+mZ275YwL0lcmFEY6HTE+VZR4RrdzSWDLiXNthhtROJ2WQSOU7Yq8lkI4aEIIxlwDIETqSOu3x85zwrQURvdn95f725cUgYAhgYWYmI2ycU3FtbVCyaTlfxEZMbk4wT8aV/gLbGdJM8+929B3eKc8Ei2zbVGK3CNUXd42b3Mipqft/gFNGdxPaDaSWYkXFjOxdWJyIjIMkiOXQ1O+plbdx1UAgEI0gghWLFgfJRuM+lS7SNuzbAS3Ophl2DadMmABG8/8AiKp9jsGu+Mn7xWAGEnosH6Dl0xXRFqStC34LDcMuogM8ElgVOsQsaT4yYkEyCalfsA92dWkd4S6qVPh2UgAyfDOAMQd+VxO7RnIc6VUKxcMpXVDYKD+XlVXhO0yNNy4ocJqVcBRvBbC5kqDmtbCC4uzbbVpMSENqBhwEUuCIJDSYgx8q0ezu0ktqEfvMLgsg1kb6d8wTHn+o3dGOq1/q6BoKtct6XaSQwLaSD9QI5UTtm2WFgIQftGGpWQ+Egs4YqZPujnyNBu8MNVkucP2haMkPEgkq6fh8U7mBAJ848qkb14EaWDA6YhAVGInJ8vvTy8xWcLoALKV1rOouhaVKk6GBcGBAIIPM9aucB2kGVANK6M6FXRpncDfXJTrSNVkOw1kKAgVh41kSFh2ChmCGCY8WN9vORV7QL3bbpqQQR3kKcqBqEEAfhnHWM4m1xHEPhu5DRJkrmAZjwkwSBHr60a0N27tJYGY1NIiAMkR8uvWhGS2Z5wc/w3s8riReQ+RVgfqRWn3aW1CFp0iMAnMDoTVlezYGEUGTlVugZ5j7b41NOFYCJYHqNQHyLN9TQbk/IqjRz3H8VahyjsHIAA7syAGkgNyznntis08Q5WNTxqBgCMxyxvXZHgZXS2pvMhQdvIYM9Ko8Zwndgt3QdQQMpyMAbZJkHyOsdJqsJ0q2K4swm7QOmSG1SCG3XYAzqmcBR8Oewt9nlmABGhPeDZEksQVWMwFwPjvzL2xZttZc9ybZAXT9kygeJdRJI9R5Rz5S7LKmxbBdYGoMrKD98mVJOMAY8qLn8t0KtiHZVhcM6qZOCGJAnElUgmI2pVZ1qfdu2I5SY+kUql8RjUjU4sOyxrGNmEyII2kHpG3Oqi20VgHZSY5wJ6HkfhUL3CwD4W58tefQct/nVpeLFqGYCSIB7piTGYE7c+lcqV6bKVZH7NwNm+LfpM9d6IzghQ2QNgZImMRJqtZ7bRf9NrSKWZroKvqJZY8IEgGDt6QKBfW0zM5uac/hcQPDnI6/rR6O9s2tMs/ZqTKqJ394iQOh2qP+XcOxkoD8SBz/AGodqwGHhYsoJ8Q6yOc9OVUeO4o96ftWlTobwbY8Uk7mRynfcRjLjt4kwNGieyOEG6gT/wBTHJnz8vpTW+Esg6VW2iZmSDcJx193HqfSpWeHki4nMYmB1kiAYG35ZzRR2fzIEkZkk5xn3RU22nTk2GgHaFmyvD3NKKDoYjAJnrO853rL9nez7V1HN1dRDALkiAVzsev6VrdsmOGuFigJWMId2IUQZ6mJiqPscCbVzInWPuk/cHQjrTxclwyd5sSvnRqDgbMaYMEDGpuW0Hcc80A8JZUgMGM7MSxBMBfENg0eXXbarXdsDkrHLwNO5j72dxSFsk50R/IZ8/vRUfiSW3+5TPoh/C2SPcA5e6AfUGN/Oh/5fZUggMP6+sb+lVe2L1y21oJcXTcLDKjEAYkziWBz58sVQ4/tTiLZgMLh592gePUhYG21Vjx8k1af5Fbfo6AJbGNKkdCD/TI+FK8LUFdCL5qkEc8Hlt9TVZOId1lRakZIKXOm2+DUeF7T70HKK6mCNJMefvZx/fROnLEOfRbuWLLe9aQweasYPxqt2Z2TasvqQljpIAYgiN/w74ot/itNtnDIxRZIC55AY1Yk/rWRd9rAWRLaK+oSxYFApnpJ+c/8NBc8lSA3W0bV22gaTpJiMgNABJxIxv8ASmTh7LT4bZmTsPiQIAH71j2/aVtlRGWDqORpcMQV0iZMAGR1o1ztPXw7yV1MrAFdUZUqJJHhaaL4+byMn5NMpYBaFTxgKQFBHhMg7b5386jw/AW1bUqgEMdMb+6FPqMH51k8FxyWeHWFttdNwIAXggFcNHQFYnqwp+zPaIM/dkZJOkgGMksZ6AA/SnnxciVp2C8m2zKDOknflO/lypjYtuIKSDvI6iDjlULjMilnZQo3OlsCYz4vT51k9vXBdtC33oOu4gBCEacn3jO2QNv+JQjKTq/yM1SNW3wlnOkKfRif6mN6hb43hwJV7cddX9a5Hi+zza025ViCsQDB1KrjcdHHLcVucJ2qtsNba6txgzjQdKxJlssI3yABiD6V0P8Ahv8AZsRM1h2hbmBcUkiYDAmOsTNPf7QRAC7hQ20mJPlNcq/FRxDmz4BoCg6VjIWYEiMjfyp3d3Wb93WqOoB5aWKE5PPyM7Uf5b6sFnVpxgK6lYEbzIIx50JGLQWBwfCGElYMSZnxfpt1rF4fjRbS0Zdw0nSigwwjxNglj06RzJwfhfaG05P2jDlGjaB/LPXEUj4+SOm2GzR7bvE8NdH/AE9DyIO/wqr7NcRcHCjRoMM4glgfe1bj16Vk9q+0oOq2moq6lSSFAEwBAAn61V4Lt5rFsqo1SWaNS4wMkadpG+rrirQhydPrZNv5jqrvFXZ/0LZ2ybmdv5KVcZd9qeIk+IDO3TypU/Tk+g3Y1uP7VuC5c8WwVR4VwDk8urGs/ie2r2pVDkAnIAAnxRmBkY2pUqfjS6oLZHsK6WvBjk6kOw37wcthQu1OMc2ws4NlScDJ71RJMScUqVVZM6zsi2BwuMTcgwSDBdVOdxg8qxWQC9eAAAF64AAMAByBHTFKlXHD+5It6NXti6U4GVJB8ORvm5n9KzLl9jZEscrmCRyJ5UqVNw6f3YZbJ37Y/wAtttzJEmTmL5A+gHyFZnALOn+c843VZnrsKVKuhaf3JS/UvsdR2DcJtGTMNiehUH+tQ7b4xrdnUhCtqUTA2MzuPKlSry5L+syz0Yqcc97uu8OqHujIG2mzjAzufnQJ033AAgEgYBxruHc5nwjO+KVKvRisEy/w10q4VTpXoMDl0okwWAkAnUYPPrSpVhwdm8TcuA5AVYkA7+u9W+0uybX8PcuaAH0tkSNh0GOQpUqACx7OcMo4K2QMsHZjzLCc0Lt62P4dsDK2yfU6SfrSpUn+QFowfaBdDPp8PhtbY97UWq9wY+xXA/0xyB3Fv/1H50qVXekKv1EOO413F5WY6UMKuwjOCB72w96dq5viLzNIJJAMAcgPTalSowSQJFvhGlF8mP8A/P7Cp9nqCbpOSFJznJdQd/In50qVMxTZRR3W3l0xE8vMmsnjLzLgEgQGgGBqHOOuaVKliZl265A0jChgwHLURv60Ti86mMajuYEn167c6VKghyldc95p+6bZJHnkz9BUzwq9wbkeNbkAydgoaI2OTzFPSoonLZu2uHRwGZLckZi2oHyAApUqVMU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9880" name="Picture 8" descr="http://upload.wikimedia.org/wikipedia/commons/thumb/0/09/Map-of-southeast-asia_900_CE.png/250px-Map-of-southeast-asia_900_C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419600"/>
            <a:ext cx="1678565" cy="2363421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5715000" y="2788384"/>
            <a:ext cx="3429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Capital Cities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875 – 978 </a:t>
            </a:r>
            <a:r>
              <a:rPr lang="en-IN" sz="2400" b="1" dirty="0" err="1" smtClean="0">
                <a:solidFill>
                  <a:srgbClr val="0000FF"/>
                </a:solidFill>
              </a:rPr>
              <a:t>Indrapura</a:t>
            </a:r>
            <a:endParaRPr lang="en-IN" sz="2400" b="1" dirty="0" smtClean="0">
              <a:solidFill>
                <a:srgbClr val="0000FF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978 – 11485 </a:t>
            </a:r>
            <a:r>
              <a:rPr lang="en-IN" sz="2400" b="1" dirty="0" err="1" smtClean="0">
                <a:solidFill>
                  <a:srgbClr val="0000FF"/>
                </a:solidFill>
              </a:rPr>
              <a:t>Vijaya</a:t>
            </a:r>
            <a:endParaRPr lang="en-IN" sz="2400" b="1" dirty="0" smtClean="0">
              <a:solidFill>
                <a:srgbClr val="0000FF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1485 – 1832 </a:t>
            </a:r>
            <a:r>
              <a:rPr lang="en-IN" sz="2400" b="1" dirty="0" err="1" smtClean="0">
                <a:solidFill>
                  <a:srgbClr val="0000FF"/>
                </a:solidFill>
              </a:rPr>
              <a:t>Panduranga</a:t>
            </a:r>
            <a:endParaRPr lang="en-IN" sz="2400" b="1" dirty="0" smtClean="0">
              <a:solidFill>
                <a:srgbClr val="0000FF"/>
              </a:solidFill>
            </a:endParaRPr>
          </a:p>
        </p:txBody>
      </p:sp>
      <p:pic>
        <p:nvPicPr>
          <p:cNvPr id="79882" name="Picture 10" descr="http://t2.gstatic.com/images?q=tbn:ANd9GcRWrVo1f3L9CIvEJm12ohYz-wklMlTQ6d3bejCuBHzPRJhjMxGOBpQvq7-WZ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26970" y="1088648"/>
            <a:ext cx="1764630" cy="1676400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5713967" y="1241048"/>
            <a:ext cx="1525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IN" sz="2400" b="1" dirty="0" err="1" smtClean="0"/>
              <a:t>Kaundinya</a:t>
            </a:r>
            <a:endParaRPr lang="en-IN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153400" cy="352426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Hindu Kingdoms </a:t>
            </a:r>
            <a:r>
              <a:rPr lang="en-US" b="1" u="sng" dirty="0" smtClean="0">
                <a:solidFill>
                  <a:srgbClr val="FF0000"/>
                </a:solidFill>
              </a:rPr>
              <a:t>In Indonesia, Malaysia, Brunei, Philippines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9874" name="AutoShape 2" descr="data:image/jpeg;base64,/9j/4AAQSkZJRgABAQAAAQABAAD/2wCEAAkGBhQSERUUExQUFBQVFxgYFRYXFBgYFRgVFhQXFRQXGBcYHCYeFxwlGRUXHy8gIycpLCwsFR4xNTAqNSYrLCkBCQoKDgwOGg8PGikcHCQsKSkpLCwpKSwpLCkpKSwpLCkpLCwpLCkpKSwpKSksLCkpLCksKSwsLCwpLCwsKSwsLP/AABEIAMMBAwMBIgACEQEDEQH/xAAbAAABBQEBAAAAAAAAAAAAAAADAAECBAUGB//EAEMQAAIBAwIDBQUGBAUDAgcAAAECEQADIRIxBEFRBRMiYXEGMoGRoSNCUpKx0RRywfAHFTNT4WKCotLxJDRDY5Oywv/EABkBAAMBAQEAAAAAAAAAAAAAAAECAwAEBf/EACsRAAICAgICAAUCBwAAAAAAAAABAhEhMQMSQVETImFxsTKhBBQjM0Jikf/aAAwDAQACEQMRAD8A6gdo3f8Acufnb96kvaNz/cufnb96orRVarUSsurx9z/cf87fvRRx1z/cf87fvVJTRFNLQxdHGv8Ajf8AMf3qQ4p/xv8AmP71URqsKaAQw4i5+N/zH96InEP+N/zH96AGpF6wSweJb8bfmP70w4pvxt+Y/vVbVUko0Cw/8U/42/Mf3pHi2/G35jQnqE1qMWF4l/xt+Y/vRkvt+JvzGqQNGRqFGRdS434m+Zqzbk8z8zVG3cq1bv1Njqi3oPU/OhG0Z95vnTjiKXeUA4G0ebfmNCuyPvN8zVgGq/EmKZMDRQvca2wZvmaH/EPzdh/3GgcQ2aiLLNiu5RVHI5OyV3tB9g7fmP71NeKciA7k/wAzUy8AOeatcJYCg8yd/wClaUoJYMozbyQ4bibgMEt8Sa1u9xufnVUJQOMcgYrnfzvGCy+REeI4pp95h/3Gs65x9yf9R/zH96ldJO9VmFd3HxpHJObYT+Ouf7j/AJ2/ekONuf7j/nb96DFKrdY+ifZ+yz/G3I99/wA7fvTnj7n43/Mf3quKY0vSPoPZkrnat4HHeEde8I/rSqNKj8OPr9gd2VO7qQt1cSxNSXhprzbO+imBRFqweGpxZpbDQIUQNUu7pFKxha6eaYLUwlAwloqinS1TFqKMQYZ604pGohqOWDAVVoyqBQNdCe7miotgcki7imN+KqjicRQiSTTx4vYr5K0alu/NGW9WTbvQavJcxU5cdDxnZYfjIqhxXHk4FD4h5zVQtV+LiW2R5OR6JI+RWpauA1kCjIxqvJDsJCfU1ZFFQVSsedXrBrjkqOmLsu8Na6ii3+AV1IiPSnsPVkVC2mVo5Z+x3JaMx55PpWYyV3Qt59awO3uztLBlBzOqBjEZ+pru4f4ht1I5eXhSVow4poogSoxXbZyNEKUVKKUVgUNFKpRSoWhqLNtKPaahTUrQk15TPRDqAaR4cVIWKMlukseio3DUNrBq8d6RFHsCih/DmiizFXNFIIK3Y1FI3IqtfbM1b7QQch9KzWNX443kjySrBM3jtUA9Rpq6VFIg5MmWqQcRkVFcU29akCxKtSJqRA5UzxWuzVQwap98eVCFX+E4cTJ+FabUcs0U2yk9w86hV7tBVnG/971DheGnJrLkSjZnB9qK9tM1fS1UWtCcCirUpz7FYwoIiVZt0GwwnrWjw1sVyyZeKJ2BirKtQmbTUjfFSKBmeq/FOpEHoR86a60jBqubfzooBm8Vwkxpxy+FU34TSCSR6Tmti4kb1TewGzXVx8rIT40ZQWtDhuBhpOR/WjcOunIGDzoztj+lPPmbwhIcSWWK5wYJkgUqWoUqhcvZao+jIR6PacTWfqqavQcQqRtLcpxdrIF40RbppejG7o0i9INVBCTRSpAmh1NZaa5TBqrpcoqtWoNh7Ymsnj0hz0rUW5QbzDnTccurFnG0ZMU0VrWkAGwqjxNsBsc66o8tujmlx0rAU1SIqVq3Jqlk6shHOlFa9kARAHrzqfFlStR+PmqLfBxdmLFT1n5UY2gdqKOCEb5+lUfLHyIuN+CpvVpLkCiJYVd8moumo9MVKU1IdQcfuCucRCk9ASfQCax/ZH2hbirWt1VWkYWYg5G5PnQ/bPtE8PwlzHiufZKZiNatLfBQ3xiud9gONFq6E2F2FIJ2P3DnnOPjScklFoeCbR6ZbwaurxcbVQAoiGpSyVWC23EE0L+MXvO61DvCuvRPi0BtOqOk4qSOBXDdpe0Sp20v4UtLYf1uE3J+BdPkaQY9BUxUDeioA0iawCvxdyT5UG1ak5yOlW+vnTDFWU6VE3G3Y67RT6adUmitbiptjpA+7pUbFPQsNHJUVeHbGN6GBVteIIrpk/RzxV7Ht8JGW26U6ELyqIuk1ICp58laXgt8IwI2o3FQEM86rq0AVz1/tcXO0e5BbwWypGdJuNF046hNInzI9ZPZXxRsK9WFagfw5HKpKpqjpklYTvaeZoXcmohTWpGt+Sd04oOmkzdaYtTLAt2QNrNHtrQS1K3dg0zbYqSQX+JiRQ3udDUXFRpkkK2ydui97VbXU1NLIZaCm4aB2px/c8NeuxJRCQOWrZZ8pInymigVx/8AiN2uURLCtHeBmcDmqldAPkW1Y56aR6GRnf4h9sh7tm2hle7t3SDIKswLoTynu2G3Wud7H4kh9QIUoQUjk2tSscjkfpWcWljJJMdeW36Va7CEudtsz1DBl+EgTSS0Mtns/A9uW7ri2pBJsrewcQzsjDbkV+taIFeR9m9qPw1+3c3gBWBBnRqVSozAxcZhEeI+teuRFKnYzKnbXaw4a0LpEjvLan+VrihzvyTUf+K8V4rtVrjvcbLuSSZjJCg+u3lXZ/4q9peKzZB2VnYTA8RCpPn4H+fnXn5yR6mfiKagNntXsl7UC+tu00G4Lbkkf/bdFXHKQ/8A4HrXRc68V4btFrDW7lk6mDIzYMgaRrBg5HhOc4evZbPEK6h0MqwBUjmCJH0qaGLCW5NP3VNaeKtKRFGwpAks0xmrK7VC6lCzUVtdPUShpU2BTCt4M1aW6hEHlVLXUgao8gToJInFGDgigAxypCgbQbiOLW2pdiABMTzIEgRz22rxzsfi3F1bpb7RrwIJ1HIJ1T/558667/EDtkAW7KOBcDi4ecaQQq4+83eDB5ZMCuT7MvCz3VwXFBtMG0kkA6Xgk4EAzHoCdiBU2Oj2w3gcrkZz6Eg/pQzXOey3bA7ixa3aLikjb7KDJ/mDqfia3i9FIzZPveVOEmoKKKrUb9GX1AfwZPOq5EGK0VaqvFJJmmjJt5ElClgGig1K5YAEioqpFM6mn8ieARNCuGjFaE9unsSiAaiK9QFmiLapWwoV3iAiM52VSx5YUFjn0FeQdsdtXOJud5c0gwqgAEBVyY67k/OvS/avjls8Jd1mNaPbXBMu9toGBgYOTjFeR3WEHP8AY9aRsccL4SeeP7/Widn5DwJOmRnnrXb5GgFoUDOR/f8ASrfZN/Qlw9ApM9JIP1IpHoK2a1qzqukDIL3YGYI1Wyjb9Z+E712vsX7VC5aCXSdS27lzUd+6tn70nxNh/wAnWuIs8RAtMTl4AOxB1eL6c+s1DheICLccHBt37UHOnX3icgIy4gjqJnnNOmUegXbPajX7964zTLHRkgd2CQmkcoAHzJrMu7CTJPrTu8rz2yY3zI2+PzqLg6QOkRtv+9VJGzwlyLcEtEJzJkG4bTEAmOQ+nQV6H/h52nK3LLN7h+zWdUJ94ggDwyRA9fOuB4Nla2sMvuhRhgZ/mn8TEeg25Vq+z/GrZ4y05YRBU4nDqF2ifurmYHPG8fJWsHrOqpB6FNLvYpwF609TdqoLeNGFyaVoa7CEGlS7ylRs1HOAUVbUjpQgaILlO2IiPdH1qABo63IrB9su1u54Zo9+7NtBMHxCGYHlpUz6xWszSPOe0+Ja/wAbcOoaDeY5IEKNKgSTAEW0WZ5eeSNZYpoVgW0SuAYJuagMScActvQ1UscRCXLiwCGUKI1QNRECTnJXr51aPEHvgm0W8YGosU7vOBpEyY8/hU2NE1uxOLW1xFpoYMHCtIjULmGaTk5JHwFel7V5FauG9aRmInSwJ2VSPcBCxnxvmOfy9T7P4nvLSPIOpFJIMiYGr6zTxezSLyvRQ9VJp9dGgJlhzQKYvTB6yQGwq1C4c71AvTE0yQraEzVle0nH9zw7NJBLIoIndnWds+7P9mtOvP8A294/XxC29elbQE8xraXY4GYVUHkT6yzdIVK2d7YvB1DqZVgCD5ESKMlcx7C8WTZe0zSbbSvkj5AHkGDfOuoVTQvAayea/wCJF8txapjSloQOhcsTPyHwiuPbkMVu+2V1n46+SfcYIuThVQAD9Z8yawVSWAnnnnj+tKEnxpBmJA5A59BPP1q52W1vu3DTJBx1WNvdOZH0rP4gZMf3j/mtHsyza7sFmySwZZAgREknfDH50stDR2WGS39mdwPc5brq6ddJjnND7QeItwMsWmMjUxiDzGII2otvgLR0qXUwVyGXbbMkQM9eXzq8ZpN3wttAkmB4RAyJmQBnrSLYXooXvCdPnGMYmj8a4JWFjAB3ifrG/wBKio8Yk6QSsmZxz9d6nxbjaQRMzBHpVBC7Ytxatkaf9SQCwB0wfdncSP0q8Vm5cGkAEoFIxCkBScZGDMHyjYVHs+4ptr/qSokRbUgP1H/l86s3eKJncalGqbJywCgEx/KOR9Kk2VSwd77JdvHibLsQRpuuBP4CxZAD5KdP/aK2xdrzz2R7XSzccOxC3ANogPJyRGqYwBk745j0DuTVYvBJ2GF6p/xNAFqnFujSDkN/E0qD3XnSrUjWystmnKxRSsUmYAVOylIAK4v/ABLb/wCXAIJU3GKz4hIRVb0nUPPPQx2U15b7ecKw4y5pY+NbdyDtqjux8B3eJphASdmA2ERmtqzvNwavENyGYlvAfCBp89uVWD2X9q5JB0oNJ1qNXhJKc/FEjecRFBHB6lXxGWCuTpXcrqUTviSalw/CXCAJ5lsLb3jBJgknB/vaLKUP2bwlzulKLCKreIcgyEMT/fWuz9hbv/wxUtJV26YDeJdvj9a4+w90eLdbh8cqonSAclc9cExBO/LW9iLhW8BsLiNK6piDqQxO8SPQ00HkElg73VUaVEUVWxKsHTxRTUgaHYPUAVpwh6UU1INW7g6FPiboRGdsKilmMbKoJJjngV5Rxl1Hcs2Dee5dI8WoC4r6FwsYLDaZg7V3/wDiHxwTgmSfFeKoo5nxqzfCBB/mA5159xHALqVQrwEOSviB1QD8zjPLag3YVGja9k+JSzxak51/ZkkN4Z2jwgHIX4V6bcvqgLMfCgLN6KJbHPANeO3LbKYBYHH/ANMg4CwJMEDwhsbmPj2HtR26D2dJbTcuhQF2aVdWuGDBgaTmOY60qyNo84M3XdtRJZiSSckklpPU71D+Ehj9c01jBPPb+tT74T1PXr/cVQkQu8GPT4Vr9l2QiaSTEqdyBm3rmZicAVkcRcByR8PWtS85WwRqLTpkQJLKCBsxIAxSSGiWOD41LgJIKgkaZ2J8IMsZMyxzt688J4LCOu3KDtHwrb7CbUp1EFdK7ADSEgaZAnIAkZ361h3VOoCRhyPPw7HaYxWjtoMtIVy1DbRBz8f0qfEmQCB+v9/+9DuTIB9Jol6yAJB/v+zTiHQdmWrfcISF1ePnnBYgx/WrHDW0K+PRuYE4ggZ8OBGRy86rdjcIGsAlmEF8Ax7pDDPLf61Pg7KvrnUNFwoIaZhSSSDsYqDLLwaHZHBo/F2pAK6xIwVYQWgwYOQN5+NelTXlNnvEuJ3Z0tqUJ5HUCJ3HMctq9VJzTwFkS1Ui1QmmmnFCaqVQmlTAJXFqtdahnja5vtn2ie04AAzjmRkhVyoxLHmKgsbKtp6OiBry/wBtOPP8VxCkHUrWwpna2LUqu28uxnzrq7Pteo1F8AEafC2oBrgQTE9HP/YOtcr2twhv33ual0vc7wkjItraV0Uxz0QI6/MtaFph7zkAalIgCNJX3YAURHTGfxVHv2LDQjlYDEYnTHi2XEg/Wp8TfBdgxJO2RAACa+QnbbbblzVtyCYbIWGn8OlZE/FRyOfI1McFZvsyd2iuoYkDUMAxnoQAcnyNWB2j3N9WcAFA6g6TiLekEEbyxg+VJFYaQpHvHBJ3LC2frI+HmJC/FuQuEUnUBMTLorqcHyMfp0C2F6PQ+yb4azbIMwoU4I8SjS2DndTVwNXE+w3aPie0zby6CTsCqtA2G2rf7xrrxcq5IsgUoNB7+nF+hTDaCJe8RWfEAGI8mLAfVG+VSriezO3i3aVwz9m82l8WPs8oRyywb/8AJXXm9Wo1nNf4lcEH4PWT4rbqV3++QrD/APU/9prjf8vi4oHO2WnqYEgnbBO1dh/iTeX+CAO7XUC+sMT/AOM/OuMPGWxdwhzbZW8OJI0g9I2oOzYs0m7Lt58QwDuDhghIzgHl86q+1txNVpLbBlt2VB0z77MbjzPOSs+g6UXso2kmbZcGQCEDCSpAHkZisDtFSLjysKWOnyBMgR6EClhthloVgZMDp/X+tDtIZLRzj6/80y2XYtE+H3oBMRIzAMZMUrFlzgYBE5MTBAxPnViQaNV1Adgc9P08/wBa07SqwCsyS0khTlVCSNJiDJOdo0yAZrN4GwO9UMYBIBiCYYRtmd61Ev2CdBvw2rw/Z7nbOMnz+lSmykUUUQ21ZCYZoVWQkrpM6hIjltiqNziJuEifeMdflWv2rcUM9vQWNsgKQIwFzIxHvjzwarhghuEKSCVkMAPA+l2zGCGWJ89qZPyBoo3bhnAO/MH+lS4kMsBsfXPKrXE3tHdk6dRt6sMPCVuakk+cddjReGuC8AfCpR13J/02kMTnOWXbrTXQtGn2RwzdwBDDWWmNIMEwMG4CPWBR14V194aTBM6bcEZ3JuR1rK4a6y92rMsC5pwVYQECowIBx/cVM8YzKoUwDbGDpHiVxrUEiAIyCcZ8jUadlU0aI4d0gwZXInrIIMCY6eIiYr0zheKFxFdchhP7jPQyPhXlN7tDxQdpuKJCjKgaDAnHiGZ50O125cW3CuwEWyFDmMGHkc9vpTRwKz18mmmvMeI9q75fWrBfHd8Oo6ZYHu8HeZMHlzrrPZPt88QjK3vILceIEsvdqC351YnzaKpaFo6LVSqE0qIDz9fah7gBlECiTNwJqIMAzzH/AEiJx8Mvj+1RccSdTZkKSRIJEjTid4gfrQOH4dTDqtvMrDXBnaYBxu0Y6n41uL4g7EWwEyIxuTnTAAkE5A8/OufbKJUXmABHhK6zABBEscD3SRPrH1ovE3wDMmWEYckFSxU5AgDBwJ2jM1nW7WgsDAJxogqWkiVICaic6tx7h2p7lg2ws28ZwHaWkyCQR4gUDZO+xiiMadm6AY5aQAJczvOPQEHb0qob6ZkFTjUJY9NUydwYHnHlU7fDtoN0vc3jBCwXBhiATiXG3n1ovFcANKupZ/CQffcYg6iFYMDk9P2W0HJGzxiLckmZBzP3pJGNx4pz1M01vibeCDBEacgwQIDRyGlY6wdhFLhrIJz3gWPd0uDP3fFsR+9B4nhCSxXvNU82O2TmY6A1rRiz7OXLVriZNyFUtpZsTKY1GT1iPMV23+ZW/wDcTnz6J3hnpCeL0rz17J1CSGUBSSIYyTBBEycZM7CaduzAjGEDEY0tM4C4Cljgbzj73SqqaQjhZ6H/AB9v8a5nn0YKfqQKD2jxo/hrr22DRbcghgR7m8joDPy61wL8CbZDAwuIKxs0agAJA944irdrhWB1KxgKQylJUjVLCGyZKSZ39K3xED4Zk8O2nKqZRiywBvbnO+0dPwjpJ9YvXdIZj90EkDJwCTHXavOBYCG4kuQZUgKQJnxTGApiIH1FWuI7c4khftW1a4II8JWdQY6c79MwIFZTRnFlfie3jxjy7wlt2NpQsAAQVcjxEuR8sgc5zuNujWDMTJJ0ZmTiYE77xTu62ri20VSXI1HxAgkkcwIxJ6Zon+XHwkqIJAAgiVLQNJPvQCOnKt2zZqtUULfFlGlWMjAhRIHPcetBv9os4hmnMg6RIIB2Ijr/AO9a9nsUlZ0MhVgCwErOuByI2K8+Q60ydn27g1RpUmBOrSoPu6mEmcDcRn4Vu8TdWXOxuzZa49xtFxoICzkMNTSQQFkkSOp9aze1uEh50nSR4QSOQBMwJ3O/p0rUCEWQ2shyfeUqSVI1aWVcr+ok1m8aQ2s3GuDSBoOk/aE4YbRIgfSaWLzYzWKM3s66RdBA2IMbjDLHpnnT3eEbv9RVoDTPkbukEdc4xS4Q2074sWDqQEEEgwZIPyGf1rSTskk6hdLj3lVcgKLqtpzB3PTkI6Uz2CKVZLPH3FXi7qEF9TIF8RBDOuTidcaEGfw1Zs8BbO5ueK2B7ywQBpAYafEM7HrQe0Htd8Lj6hcZgBpkKCJZW2OQWGR12FC4q6qsJcklZaGzq5Z0yQZ35Qan9hvuZvbfZPcmRBtk+Eg842IJ1cjvV7sHiFFsQrSDDEMo1EEMh8WxwPyk+iaGt6XJbpJAVCeY8M7E7Ec8manwNtURwHCgZk5kwVkegP1pnK1TFrOC+pHhJL6i2oe5BUiI96eYzz+tQNlMwMERlkBEk+82rpj4HflT4btpEOX0wfD3az4ZJUgknSZ04ImAKsPfFzSyHcKqkoD4SY8WhztESM74pcoOGSWzERuTExbgkmDA1ZbwxI6c4NQ0AEgasCIGicGevhyQPjUf4kspU3LbRsuhjnxaByMSWPLMTzo3DcedQ8enHjGgD3QrzJ3AKL5+GcUbZqBO4KzBzti3GJ90aoJAxI2n4VZ9m+L4heIIsrbm5KnUCFAEmWIk4iSecEAVQS5oXUSgM8lIGFgmYxIB/NttQ/8ANMFiJndtClXwRsTtqWZgHxbdGQrPW7RbSNUaoGqJjVHijymaVeTWvbC8ogLbPmUUkk5JPxmlVBA1m+jFAkh1RmE92yhQkqBEbYI26nzFakEC5BLEy0oGLBSzZaQME77mPSrtzjgtzTogaQrFLikHM6g2gA+ItI6R0zn8TZGotbe0CfF9pdSQTuAQoEbHcZJ8jXOmXD8NEQiK8su7STgtplYmQ2eVXrV1ltBr9vWiMCNKmcyv8sZIIx5eWIvDAOsMp1E5EO4HIDQSTAEjGK6G5YJtvcZiSTiIB5klxpmcjfaT1wsnQUhW+0LbWzpRtOQAVCrHeFzg5AnM+vWKgnGCPD4W5MDGPwwQQR8OlV7NwAQSxzMltpGk+URj0pXDaQS2QY3uHHQgT/cVzylbwa8E2uXG2vXAOcBQCCRAMDNOOKuEkNxRURJLAZ+6sDGTtv1qlcscOwksTn/en+809nheEAuDvNDwumSrEEEmII8hTxb83/wGStx3aDCYcSFBWGaYK6jucgZE+szVTg+LuOoJLG2phtOPCc6RjBPLYY6Va4254CUaToYEKS2lGU69WoDBhQTGI8zVbsa8VW4SzJqIAIkCYJ3A38vOulaEf6jR4LiDc9w3SVJjVBc6cQYIjECce6NpFJxcCw8qVI1YBHjbQIxEbmDvgeoeF4rSdTBGOYBggyFOWZZA9+fDnVtin4fgwPvk64chbLMAdWpQwU8pwIoMey8t59Si27CEliRghSJIUDwxjn+mZ275YwL0lcmFEY6HTE+VZR4RrdzSWDLiXNthhtROJ2WQSOU7Yq8lkI4aEIIxlwDIETqSOu3x85zwrQURvdn95f725cUgYAhgYWYmI2ycU3FtbVCyaTlfxEZMbk4wT8aV/gLbGdJM8+929B3eKc8Ei2zbVGK3CNUXd42b3Mipqft/gFNGdxPaDaSWYkXFjOxdWJyIjIMkiOXQ1O+plbdx1UAgEI0gghWLFgfJRuM+lS7SNuzbAS3Ophl2DadMmABG8/8AiKp9jsGu+Mn7xWAGEnosH6Dl0xXRFqStC34LDcMuogM8ElgVOsQsaT4yYkEyCalfsA92dWkd4S6qVPh2UgAyfDOAMQd+VxO7RnIc6VUKxcMpXVDYKD+XlVXhO0yNNy4ocJqVcBRvBbC5kqDmtbCC4uzbbVpMSENqBhwEUuCIJDSYgx8q0ezu0ktqEfvMLgsg1kb6d8wTHn+o3dGOq1/q6BoKtct6XaSQwLaSD9QI5UTtm2WFgIQftGGpWQ+Egs4YqZPujnyNBu8MNVkucP2haMkPEgkq6fh8U7mBAJ848qkb14EaWDA6YhAVGInJ8vvTy8xWcLoALKV1rOouhaVKk6GBcGBAIIPM9aucB2kGVANK6M6FXRpncDfXJTrSNVkOw1kKAgVh41kSFh2ChmCGCY8WN9vORV7QL3bbpqQQR3kKcqBqEEAfhnHWM4m1xHEPhu5DRJkrmAZjwkwSBHr60a0N27tJYGY1NIiAMkR8uvWhGS2Z5wc/w3s8riReQ+RVgfqRWn3aW1CFp0iMAnMDoTVlezYGEUGTlVugZ5j7b41NOFYCJYHqNQHyLN9TQbk/IqjRz3H8VahyjsHIAA7syAGkgNyznntis08Q5WNTxqBgCMxyxvXZHgZXS2pvMhQdvIYM9Ko8Zwndgt3QdQQMpyMAbZJkHyOsdJqsJ0q2K4swm7QOmSG1SCG3XYAzqmcBR8Oewt9nlmABGhPeDZEksQVWMwFwPjvzL2xZttZc9ybZAXT9kygeJdRJI9R5Rz5S7LKmxbBdYGoMrKD98mVJOMAY8qLn8t0KtiHZVhcM6qZOCGJAnElUgmI2pVZ1qfdu2I5SY+kUql8RjUjU4sOyxrGNmEyII2kHpG3Oqi20VgHZSY5wJ6HkfhUL3CwD4W58tefQct/nVpeLFqGYCSIB7piTGYE7c+lcqV6bKVZH7NwNm+LfpM9d6IzghQ2QNgZImMRJqtZ7bRf9NrSKWZroKvqJZY8IEgGDt6QKBfW0zM5uac/hcQPDnI6/rR6O9s2tMs/ZqTKqJ394iQOh2qP+XcOxkoD8SBz/AGodqwGHhYsoJ8Q6yOc9OVUeO4o96ftWlTobwbY8Uk7mRynfcRjLjt4kwNGieyOEG6gT/wBTHJnz8vpTW+Esg6VW2iZmSDcJx193HqfSpWeHki4nMYmB1kiAYG35ZzRR2fzIEkZkk5xn3RU22nTk2GgHaFmyvD3NKKDoYjAJnrO853rL9nez7V1HN1dRDALkiAVzsev6VrdsmOGuFigJWMId2IUQZ6mJiqPscCbVzInWPuk/cHQjrTxclwyd5sSvnRqDgbMaYMEDGpuW0Hcc80A8JZUgMGM7MSxBMBfENg0eXXbarXdsDkrHLwNO5j72dxSFsk50R/IZ8/vRUfiSW3+5TPoh/C2SPcA5e6AfUGN/Oh/5fZUggMP6+sb+lVe2L1y21oJcXTcLDKjEAYkziWBz58sVQ4/tTiLZgMLh592gePUhYG21Vjx8k1af5Fbfo6AJbGNKkdCD/TI+FK8LUFdCL5qkEc8Hlt9TVZOId1lRakZIKXOm2+DUeF7T70HKK6mCNJMefvZx/fROnLEOfRbuWLLe9aQweasYPxqt2Z2TasvqQljpIAYgiN/w74ot/itNtnDIxRZIC55AY1Yk/rWRd9rAWRLaK+oSxYFApnpJ+c/8NBc8lSA3W0bV22gaTpJiMgNABJxIxv8ASmTh7LT4bZmTsPiQIAH71j2/aVtlRGWDqORpcMQV0iZMAGR1o1ztPXw7yV1MrAFdUZUqJJHhaaL4+byMn5NMpYBaFTxgKQFBHhMg7b5386jw/AW1bUqgEMdMb+6FPqMH51k8FxyWeHWFttdNwIAXggFcNHQFYnqwp+zPaIM/dkZJOkgGMksZ6AA/SnnxciVp2C8m2zKDOknflO/lypjYtuIKSDvI6iDjlULjMilnZQo3OlsCYz4vT51k9vXBdtC33oOu4gBCEacn3jO2QNv+JQjKTq/yM1SNW3wlnOkKfRif6mN6hb43hwJV7cddX9a5Hi+zza025ViCsQDB1KrjcdHHLcVucJ2qtsNba6txgzjQdKxJlssI3yABiD6V0P8Ahv8AZsRM1h2hbmBcUkiYDAmOsTNPf7QRAC7hQ20mJPlNcq/FRxDmz4BoCg6VjIWYEiMjfyp3d3Wb93WqOoB5aWKE5PPyM7Uf5b6sFnVpxgK6lYEbzIIx50JGLQWBwfCGElYMSZnxfpt1rF4fjRbS0Zdw0nSigwwjxNglj06RzJwfhfaG05P2jDlGjaB/LPXEUj4+SOm2GzR7bvE8NdH/AE9DyIO/wqr7NcRcHCjRoMM4glgfe1bj16Vk9q+0oOq2moq6lSSFAEwBAAn61V4Lt5rFsqo1SWaNS4wMkadpG+rrirQhydPrZNv5jqrvFXZ/0LZ2ybmdv5KVcZd9qeIk+IDO3TypU/Tk+g3Y1uP7VuC5c8WwVR4VwDk8urGs/ie2r2pVDkAnIAAnxRmBkY2pUqfjS6oLZHsK6WvBjk6kOw37wcthQu1OMc2ws4NlScDJ71RJMScUqVVZM6zsi2BwuMTcgwSDBdVOdxg8qxWQC9eAAAF64AAMAByBHTFKlXHD+5It6NXti6U4GVJB8ORvm5n9KzLl9jZEscrmCRyJ5UqVNw6f3YZbJ37Y/wAtttzJEmTmL5A+gHyFZnALOn+c843VZnrsKVKuhaf3JS/UvsdR2DcJtGTMNiehUH+tQ7b4xrdnUhCtqUTA2MzuPKlSry5L+syz0Yqcc97uu8OqHujIG2mzjAzufnQJ033AAgEgYBxruHc5nwjO+KVKvRisEy/w10q4VTpXoMDl0okwWAkAnUYPPrSpVhwdm8TcuA5AVYkA7+u9W+0uybX8PcuaAH0tkSNh0GOQpUqACx7OcMo4K2QMsHZjzLCc0Lt62P4dsDK2yfU6SfrSpUn+QFowfaBdDPp8PhtbY97UWq9wY+xXA/0xyB3Fv/1H50qVXekKv1EOO413F5WY6UMKuwjOCB72w96dq5viLzNIJJAMAcgPTalSowSQJFvhGlF8mP8A/P7Cp9nqCbpOSFJznJdQd/In50qVMxTZRR3W3l0xE8vMmsnjLzLgEgQGgGBqHOOuaVKliZl265A0jChgwHLURv60Ti86mMajuYEn167c6VKghyldc95p+6bZJHnkz9BUzwq9wbkeNbkAydgoaI2OTzFPSoonLZu2uHRwGZLckZi2oHyAApUqVMU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9876" name="Picture 4" descr="http://wizzyschool.com/images/ancient%20history/Srivij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519732"/>
            <a:ext cx="2133600" cy="1604468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3429000" y="1524000"/>
            <a:ext cx="3352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smtClean="0">
                <a:solidFill>
                  <a:srgbClr val="C00000"/>
                </a:solidFill>
              </a:rPr>
              <a:t>Sri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Vijayan</a:t>
            </a:r>
            <a:r>
              <a:rPr lang="en-IN" sz="2800" b="1" u="sng" dirty="0" smtClean="0">
                <a:solidFill>
                  <a:srgbClr val="C00000"/>
                </a:solidFill>
              </a:rPr>
              <a:t> Kingdom</a:t>
            </a:r>
          </a:p>
          <a:p>
            <a:pPr algn="r"/>
            <a:r>
              <a:rPr lang="en-IN" sz="2400" b="1" dirty="0" smtClean="0">
                <a:solidFill>
                  <a:srgbClr val="0000FF"/>
                </a:solidFill>
              </a:rPr>
              <a:t>Sumatra, Malaysia </a:t>
            </a:r>
          </a:p>
          <a:p>
            <a:pPr algn="r"/>
            <a:r>
              <a:rPr lang="en-IN" sz="2400" b="1" dirty="0" smtClean="0">
                <a:solidFill>
                  <a:srgbClr val="0000FF"/>
                </a:solidFill>
              </a:rPr>
              <a:t>7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th</a:t>
            </a:r>
            <a:r>
              <a:rPr lang="en-IN" sz="2400" b="1" dirty="0" smtClean="0">
                <a:solidFill>
                  <a:srgbClr val="0000FF"/>
                </a:solidFill>
              </a:rPr>
              <a:t> to 13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th</a:t>
            </a:r>
            <a:r>
              <a:rPr lang="en-IN" sz="2400" b="1" dirty="0" smtClean="0">
                <a:solidFill>
                  <a:srgbClr val="0000FF"/>
                </a:solidFill>
              </a:rPr>
              <a:t> Century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79878" name="Picture 6" descr="http://t0.gstatic.com/images?q=tbn:ANd9GcRvvZxBe5RmRjaZhyus0IMPzkxedIC-R7l2GiPtuMqjLgYBCe1y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1" y="3133969"/>
            <a:ext cx="2133600" cy="1438031"/>
          </a:xfrm>
          <a:prstGeom prst="rect">
            <a:avLst/>
          </a:prstGeom>
          <a:noFill/>
        </p:spPr>
      </p:pic>
      <p:pic>
        <p:nvPicPr>
          <p:cNvPr id="98306" name="Picture 2" descr="Majapahit Hindu temple, Trowul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98308" name="Picture 4" descr="Majapahit Hindu temple, Trowul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98310" name="Picture 6" descr="http://upload.wikimedia.org/wikipedia/commons/thumb/f/fb/Bajang_Ratu_Gate_Trowulan.jpg/170px-Bajang_Ratu_Gate_Trowul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4267200"/>
            <a:ext cx="1619250" cy="2428875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2362200" y="3078540"/>
            <a:ext cx="3276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Singhasari</a:t>
            </a:r>
            <a:r>
              <a:rPr lang="en-IN" sz="2800" b="1" u="sng" dirty="0" smtClean="0">
                <a:solidFill>
                  <a:srgbClr val="C00000"/>
                </a:solidFill>
              </a:rPr>
              <a:t> Kingdom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Java, Bali, Philippines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1222 – 1292 AD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62400" y="4648200"/>
            <a:ext cx="3276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err="1" smtClean="0">
                <a:solidFill>
                  <a:srgbClr val="C00000"/>
                </a:solidFill>
              </a:rPr>
              <a:t>Majapahit</a:t>
            </a:r>
            <a:r>
              <a:rPr lang="en-IN" sz="2800" b="1" u="sng" dirty="0" smtClean="0">
                <a:solidFill>
                  <a:srgbClr val="C00000"/>
                </a:solidFill>
              </a:rPr>
              <a:t> Empire</a:t>
            </a:r>
            <a:r>
              <a:rPr lang="en-IN" sz="2400" b="1" dirty="0" smtClean="0">
                <a:solidFill>
                  <a:srgbClr val="0000FF"/>
                </a:solidFill>
              </a:rPr>
              <a:t/>
            </a:r>
            <a:br>
              <a:rPr lang="en-IN" sz="2400" b="1" dirty="0" smtClean="0">
                <a:solidFill>
                  <a:srgbClr val="0000FF"/>
                </a:solidFill>
              </a:rPr>
            </a:br>
            <a:r>
              <a:rPr lang="en-IN" sz="2400" b="1" dirty="0" smtClean="0">
                <a:solidFill>
                  <a:srgbClr val="0000FF"/>
                </a:solidFill>
              </a:rPr>
              <a:t>Java, Bali, Philippines</a:t>
            </a:r>
          </a:p>
          <a:p>
            <a:pPr algn="r"/>
            <a:r>
              <a:rPr lang="en-IN" sz="2400" b="1" dirty="0" smtClean="0">
                <a:solidFill>
                  <a:srgbClr val="0000FF"/>
                </a:solidFill>
              </a:rPr>
              <a:t>1293 – 1500 AD</a:t>
            </a:r>
            <a:endParaRPr lang="en-IN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534400" cy="762000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solidFill>
                  <a:srgbClr val="FF0000"/>
                </a:solidFill>
              </a:rPr>
              <a:t>Hindu Kingdoms</a:t>
            </a:r>
            <a:r>
              <a:rPr lang="en-US" sz="3700" b="1" u="sng" dirty="0" smtClean="0">
                <a:solidFill>
                  <a:srgbClr val="FF0000"/>
                </a:solidFill>
              </a:rPr>
              <a:t/>
            </a:r>
            <a:br>
              <a:rPr lang="en-US" sz="3700" b="1" u="sng" dirty="0" smtClean="0">
                <a:solidFill>
                  <a:srgbClr val="FF0000"/>
                </a:solidFill>
              </a:rPr>
            </a:br>
            <a:r>
              <a:rPr lang="en-US" sz="3700" b="1" u="sng" dirty="0" smtClean="0">
                <a:solidFill>
                  <a:srgbClr val="FF0000"/>
                </a:solidFill>
              </a:rPr>
              <a:t>Malaysia </a:t>
            </a:r>
            <a:r>
              <a:rPr lang="en-US" sz="3700" b="1" u="sng" dirty="0" smtClean="0">
                <a:solidFill>
                  <a:srgbClr val="FF0000"/>
                </a:solidFill>
              </a:rPr>
              <a:t>Singapore, Thailand</a:t>
            </a:r>
            <a:endParaRPr lang="en-US" sz="37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42" name="Picture 18" descr="http://t0.gstatic.com/images?q=tbn:ANd9GcSggopNNtpiQbRtEmoNX2AdCYhj-UFORYUaruXyH3pgJL8GddhP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305175"/>
            <a:ext cx="1142998" cy="1143000"/>
          </a:xfrm>
          <a:prstGeom prst="rect">
            <a:avLst/>
          </a:prstGeom>
          <a:noFill/>
        </p:spPr>
      </p:pic>
      <p:pic>
        <p:nvPicPr>
          <p:cNvPr id="1044" name="Picture 20" descr="http://t2.gstatic.com/images?q=tbn:ANd9GcStHc6PpAJooVMwcu_bI8o0FzzuQm5Btx7j5ZG5ph6XJyPz59nI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3524" y="3295649"/>
            <a:ext cx="1519701" cy="1152526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2971800" y="3124200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u="sng" dirty="0" err="1" smtClean="0">
                <a:solidFill>
                  <a:srgbClr val="C00000"/>
                </a:solidFill>
              </a:rPr>
              <a:t>Langkasuka</a:t>
            </a:r>
            <a:r>
              <a:rPr lang="en-IN" sz="2400" b="1" u="sng" dirty="0" smtClean="0">
                <a:solidFill>
                  <a:srgbClr val="C00000"/>
                </a:solidFill>
              </a:rPr>
              <a:t> Kingdom </a:t>
            </a:r>
            <a:r>
              <a:rPr lang="en-IN" sz="2400" b="1" dirty="0" smtClean="0">
                <a:solidFill>
                  <a:srgbClr val="0000FF"/>
                </a:solidFill>
              </a:rPr>
              <a:t>Malaysia</a:t>
            </a:r>
            <a:r>
              <a:rPr lang="en-IN" sz="2000" b="1" dirty="0" smtClean="0"/>
              <a:t/>
            </a:r>
            <a:br>
              <a:rPr lang="en-IN" sz="20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2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nd</a:t>
            </a:r>
            <a:r>
              <a:rPr lang="en-IN" sz="2400" b="1" dirty="0" smtClean="0">
                <a:solidFill>
                  <a:srgbClr val="0000FF"/>
                </a:solidFill>
              </a:rPr>
              <a:t> – 14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th</a:t>
            </a:r>
            <a:r>
              <a:rPr lang="en-IN" sz="2400" b="1" dirty="0" smtClean="0">
                <a:solidFill>
                  <a:srgbClr val="0000FF"/>
                </a:solidFill>
              </a:rPr>
              <a:t> Century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1046" name="Picture 22" descr="http://t0.gstatic.com/images?q=tbn:ANd9GcS0wt12GOgblR2nu34_O8B-o1186hQWWRk9Dem17bT2saY-srq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704849"/>
            <a:ext cx="1371600" cy="2266951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1600200" y="1328916"/>
            <a:ext cx="2514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Gengga</a:t>
            </a:r>
            <a:r>
              <a:rPr lang="en-IN" sz="2800" b="1" u="sng" dirty="0" smtClean="0">
                <a:solidFill>
                  <a:srgbClr val="C00000"/>
                </a:solidFill>
              </a:rPr>
              <a:t> Negara</a:t>
            </a:r>
            <a:endParaRPr lang="en-IN" sz="2400" b="1" u="sng" dirty="0" smtClean="0">
              <a:solidFill>
                <a:srgbClr val="C00000"/>
              </a:solidFill>
            </a:endParaRPr>
          </a:p>
          <a:p>
            <a:r>
              <a:rPr lang="en-IN" sz="2400" b="1" dirty="0" smtClean="0">
                <a:solidFill>
                  <a:srgbClr val="0000FF"/>
                </a:solidFill>
              </a:rPr>
              <a:t>Malaysia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2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nd</a:t>
            </a:r>
            <a:r>
              <a:rPr lang="en-IN" sz="2400" b="1" dirty="0" smtClean="0">
                <a:solidFill>
                  <a:srgbClr val="0000FF"/>
                </a:solidFill>
              </a:rPr>
              <a:t> – 11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th</a:t>
            </a:r>
            <a:r>
              <a:rPr lang="en-IN" sz="2400" b="1" dirty="0" smtClean="0">
                <a:solidFill>
                  <a:srgbClr val="0000FF"/>
                </a:solidFill>
              </a:rPr>
              <a:t> Century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79874" name="AutoShape 2" descr="data:image/jpeg;base64,/9j/4AAQSkZJRgABAQAAAQABAAD/2wCEAAkGBhQSERUUExQUFBQVFxgYFRYXFBgYFRgVFhQXFRQXGBcYHCYeFxwlGRUXHy8gIycpLCwsFR4xNTAqNSYrLCkBCQoKDgwOGg8PGikcHCQsKSkpLCwpKSwpLCkpKSwpLCkpLCwpLCkpKSwpKSksLCkpLCksKSwsLCwpLCwsKSwsLP/AABEIAMMBAwMBIgACEQEDEQH/xAAbAAABBQEBAAAAAAAAAAAAAAADAAECBAUGB//EAEMQAAIBAwIDBQUGBAUDAgcAAAECEQADIRIxBEFRBRMiYXEGMoGRoSNCUpKx0RRywfAHFTNT4WKCotLxJDRDY5Oywv/EABkBAAMBAQEAAAAAAAAAAAAAAAECAwAEBf/EACsRAAICAgICAAUCBwAAAAAAAAABAhEhMQMSQVETImFxsTKhBBQjM0Jikf/aAAwDAQACEQMRAD8A6gdo3f8Acufnb96kvaNz/cufnb96orRVarUSsurx9z/cf87fvRRx1z/cf87fvVJTRFNLQxdHGv8Ajf8AMf3qQ4p/xv8AmP71URqsKaAQw4i5+N/zH96InEP+N/zH96AGpF6wSweJb8bfmP70w4pvxt+Y/vVbVUko0Cw/8U/42/Mf3pHi2/G35jQnqE1qMWF4l/xt+Y/vRkvt+JvzGqQNGRqFGRdS434m+Zqzbk8z8zVG3cq1bv1Njqi3oPU/OhG0Z95vnTjiKXeUA4G0ebfmNCuyPvN8zVgGq/EmKZMDRQvca2wZvmaH/EPzdh/3GgcQ2aiLLNiu5RVHI5OyV3tB9g7fmP71NeKciA7k/wAzUy8AOeatcJYCg8yd/wClaUoJYMozbyQ4bibgMEt8Sa1u9xufnVUJQOMcgYrnfzvGCy+REeI4pp95h/3Gs65x9yf9R/zH96ldJO9VmFd3HxpHJObYT+Ouf7j/AJ2/ekONuf7j/nb96DFKrdY+ifZ+yz/G3I99/wA7fvTnj7n43/Mf3quKY0vSPoPZkrnat4HHeEde8I/rSqNKj8OPr9gd2VO7qQt1cSxNSXhprzbO+imBRFqweGpxZpbDQIUQNUu7pFKxha6eaYLUwlAwloqinS1TFqKMQYZ604pGohqOWDAVVoyqBQNdCe7miotgcki7imN+KqjicRQiSTTx4vYr5K0alu/NGW9WTbvQavJcxU5cdDxnZYfjIqhxXHk4FD4h5zVQtV+LiW2R5OR6JI+RWpauA1kCjIxqvJDsJCfU1ZFFQVSsedXrBrjkqOmLsu8Na6ii3+AV1IiPSnsPVkVC2mVo5Z+x3JaMx55PpWYyV3Qt59awO3uztLBlBzOqBjEZ+pru4f4ht1I5eXhSVow4poogSoxXbZyNEKUVKKUVgUNFKpRSoWhqLNtKPaahTUrQk15TPRDqAaR4cVIWKMlukseio3DUNrBq8d6RFHsCih/DmiizFXNFIIK3Y1FI3IqtfbM1b7QQch9KzWNX443kjySrBM3jtUA9Rpq6VFIg5MmWqQcRkVFcU29akCxKtSJqRA5UzxWuzVQwap98eVCFX+E4cTJ+FabUcs0U2yk9w86hV7tBVnG/971DheGnJrLkSjZnB9qK9tM1fS1UWtCcCirUpz7FYwoIiVZt0GwwnrWjw1sVyyZeKJ2BirKtQmbTUjfFSKBmeq/FOpEHoR86a60jBqubfzooBm8Vwkxpxy+FU34TSCSR6Tmti4kb1TewGzXVx8rIT40ZQWtDhuBhpOR/WjcOunIGDzoztj+lPPmbwhIcSWWK5wYJkgUqWoUqhcvZao+jIR6PacTWfqqavQcQqRtLcpxdrIF40RbppejG7o0i9INVBCTRSpAmh1NZaa5TBqrpcoqtWoNh7Ymsnj0hz0rUW5QbzDnTccurFnG0ZMU0VrWkAGwqjxNsBsc66o8tujmlx0rAU1SIqVq3Jqlk6shHOlFa9kARAHrzqfFlStR+PmqLfBxdmLFT1n5UY2gdqKOCEb5+lUfLHyIuN+CpvVpLkCiJYVd8moumo9MVKU1IdQcfuCucRCk9ASfQCax/ZH2hbirWt1VWkYWYg5G5PnQ/bPtE8PwlzHiufZKZiNatLfBQ3xiud9gONFq6E2F2FIJ2P3DnnOPjScklFoeCbR6ZbwaurxcbVQAoiGpSyVWC23EE0L+MXvO61DvCuvRPi0BtOqOk4qSOBXDdpe0Sp20v4UtLYf1uE3J+BdPkaQY9BUxUDeioA0iawCvxdyT5UG1ak5yOlW+vnTDFWU6VE3G3Y67RT6adUmitbiptjpA+7pUbFPQsNHJUVeHbGN6GBVteIIrpk/RzxV7Ht8JGW26U6ELyqIuk1ICp58laXgt8IwI2o3FQEM86rq0AVz1/tcXO0e5BbwWypGdJuNF046hNInzI9ZPZXxRsK9WFagfw5HKpKpqjpklYTvaeZoXcmohTWpGt+Sd04oOmkzdaYtTLAt2QNrNHtrQS1K3dg0zbYqSQX+JiRQ3udDUXFRpkkK2ydui97VbXU1NLIZaCm4aB2px/c8NeuxJRCQOWrZZ8pInymigVx/8AiN2uURLCtHeBmcDmqldAPkW1Y56aR6GRnf4h9sh7tm2hle7t3SDIKswLoTynu2G3Wud7H4kh9QIUoQUjk2tSscjkfpWcWljJJMdeW36Va7CEudtsz1DBl+EgTSS0Mtns/A9uW7ri2pBJsrewcQzsjDbkV+taIFeR9m9qPw1+3c3gBWBBnRqVSozAxcZhEeI+teuRFKnYzKnbXaw4a0LpEjvLan+VrihzvyTUf+K8V4rtVrjvcbLuSSZjJCg+u3lXZ/4q9peKzZB2VnYTA8RCpPn4H+fnXn5yR6mfiKagNntXsl7UC+tu00G4Lbkkf/bdFXHKQ/8A4HrXRc68V4btFrDW7lk6mDIzYMgaRrBg5HhOc4evZbPEK6h0MqwBUjmCJH0qaGLCW5NP3VNaeKtKRFGwpAks0xmrK7VC6lCzUVtdPUShpU2BTCt4M1aW6hEHlVLXUgao8gToJInFGDgigAxypCgbQbiOLW2pdiABMTzIEgRz22rxzsfi3F1bpb7RrwIJ1HIJ1T/558667/EDtkAW7KOBcDi4ecaQQq4+83eDB5ZMCuT7MvCz3VwXFBtMG0kkA6Xgk4EAzHoCdiBU2Oj2w3gcrkZz6Eg/pQzXOey3bA7ixa3aLikjb7KDJ/mDqfia3i9FIzZPveVOEmoKKKrUb9GX1AfwZPOq5EGK0VaqvFJJmmjJt5ElClgGig1K5YAEioqpFM6mn8ieARNCuGjFaE9unsSiAaiK9QFmiLapWwoV3iAiM52VSx5YUFjn0FeQdsdtXOJud5c0gwqgAEBVyY67k/OvS/avjls8Jd1mNaPbXBMu9toGBgYOTjFeR3WEHP8AY9aRsccL4SeeP7/Widn5DwJOmRnnrXb5GgFoUDOR/f8ASrfZN/Qlw9ApM9JIP1IpHoK2a1qzqukDIL3YGYI1Wyjb9Z+E712vsX7VC5aCXSdS27lzUd+6tn70nxNh/wAnWuIs8RAtMTl4AOxB1eL6c+s1DheICLccHBt37UHOnX3icgIy4gjqJnnNOmUegXbPajX7964zTLHRkgd2CQmkcoAHzJrMu7CTJPrTu8rz2yY3zI2+PzqLg6QOkRtv+9VJGzwlyLcEtEJzJkG4bTEAmOQ+nQV6H/h52nK3LLN7h+zWdUJ94ggDwyRA9fOuB4Nla2sMvuhRhgZ/mn8TEeg25Vq+z/GrZ4y05YRBU4nDqF2ifurmYHPG8fJWsHrOqpB6FNLvYpwF609TdqoLeNGFyaVoa7CEGlS7ylRs1HOAUVbUjpQgaILlO2IiPdH1qABo63IrB9su1u54Zo9+7NtBMHxCGYHlpUz6xWszSPOe0+Ja/wAbcOoaDeY5IEKNKgSTAEW0WZ5eeSNZYpoVgW0SuAYJuagMScActvQ1UscRCXLiwCGUKI1QNRECTnJXr51aPEHvgm0W8YGosU7vOBpEyY8/hU2NE1uxOLW1xFpoYMHCtIjULmGaTk5JHwFel7V5FauG9aRmInSwJ2VSPcBCxnxvmOfy9T7P4nvLSPIOpFJIMiYGr6zTxezSLyvRQ9VJp9dGgJlhzQKYvTB6yQGwq1C4c71AvTE0yQraEzVle0nH9zw7NJBLIoIndnWds+7P9mtOvP8A294/XxC29elbQE8xraXY4GYVUHkT6yzdIVK2d7YvB1DqZVgCD5ESKMlcx7C8WTZe0zSbbSvkj5AHkGDfOuoVTQvAayea/wCJF8txapjSloQOhcsTPyHwiuPbkMVu+2V1n46+SfcYIuThVQAD9Z8yawVSWAnnnnj+tKEnxpBmJA5A59BPP1q52W1vu3DTJBx1WNvdOZH0rP4gZMf3j/mtHsyza7sFmySwZZAgREknfDH50stDR2WGS39mdwPc5brq6ddJjnND7QeItwMsWmMjUxiDzGII2otvgLR0qXUwVyGXbbMkQM9eXzq8ZpN3wttAkmB4RAyJmQBnrSLYXooXvCdPnGMYmj8a4JWFjAB3ifrG/wBKio8Yk6QSsmZxz9d6nxbjaQRMzBHpVBC7Ytxatkaf9SQCwB0wfdncSP0q8Vm5cGkAEoFIxCkBScZGDMHyjYVHs+4ptr/qSokRbUgP1H/l86s3eKJncalGqbJywCgEx/KOR9Kk2VSwd77JdvHibLsQRpuuBP4CxZAD5KdP/aK2xdrzz2R7XSzccOxC3ANogPJyRGqYwBk745j0DuTVYvBJ2GF6p/xNAFqnFujSDkN/E0qD3XnSrUjWystmnKxRSsUmYAVOylIAK4v/ABLb/wCXAIJU3GKz4hIRVb0nUPPPQx2U15b7ecKw4y5pY+NbdyDtqjux8B3eJphASdmA2ERmtqzvNwavENyGYlvAfCBp89uVWD2X9q5JB0oNJ1qNXhJKc/FEjecRFBHB6lXxGWCuTpXcrqUTviSalw/CXCAJ5lsLb3jBJgknB/vaLKUP2bwlzulKLCKreIcgyEMT/fWuz9hbv/wxUtJV26YDeJdvj9a4+w90eLdbh8cqonSAclc9cExBO/LW9iLhW8BsLiNK6piDqQxO8SPQ00HkElg73VUaVEUVWxKsHTxRTUgaHYPUAVpwh6UU1INW7g6FPiboRGdsKilmMbKoJJjngV5Rxl1Hcs2Dee5dI8WoC4r6FwsYLDaZg7V3/wDiHxwTgmSfFeKoo5nxqzfCBB/mA5159xHALqVQrwEOSviB1QD8zjPLag3YVGja9k+JSzxak51/ZkkN4Z2jwgHIX4V6bcvqgLMfCgLN6KJbHPANeO3LbKYBYHH/ANMg4CwJMEDwhsbmPj2HtR26D2dJbTcuhQF2aVdWuGDBgaTmOY60qyNo84M3XdtRJZiSSckklpPU71D+Ehj9c01jBPPb+tT74T1PXr/cVQkQu8GPT4Vr9l2QiaSTEqdyBm3rmZicAVkcRcByR8PWtS85WwRqLTpkQJLKCBsxIAxSSGiWOD41LgJIKgkaZ2J8IMsZMyxzt688J4LCOu3KDtHwrb7CbUp1EFdK7ADSEgaZAnIAkZ361h3VOoCRhyPPw7HaYxWjtoMtIVy1DbRBz8f0qfEmQCB+v9/+9DuTIB9Jol6yAJB/v+zTiHQdmWrfcISF1ePnnBYgx/WrHDW0K+PRuYE4ggZ8OBGRy86rdjcIGsAlmEF8Ax7pDDPLf61Pg7KvrnUNFwoIaZhSSSDsYqDLLwaHZHBo/F2pAK6xIwVYQWgwYOQN5+NelTXlNnvEuJ3Z0tqUJ5HUCJ3HMctq9VJzTwFkS1Ui1QmmmnFCaqVQmlTAJXFqtdahnja5vtn2ie04AAzjmRkhVyoxLHmKgsbKtp6OiBry/wBtOPP8VxCkHUrWwpna2LUqu28uxnzrq7Pteo1F8AEafC2oBrgQTE9HP/YOtcr2twhv33ual0vc7wkjItraV0Uxz0QI6/MtaFph7zkAalIgCNJX3YAURHTGfxVHv2LDQjlYDEYnTHi2XEg/Wp8TfBdgxJO2RAACa+QnbbbblzVtyCYbIWGn8OlZE/FRyOfI1McFZvsyd2iuoYkDUMAxnoQAcnyNWB2j3N9WcAFA6g6TiLekEEbyxg+VJFYaQpHvHBJ3LC2frI+HmJC/FuQuEUnUBMTLorqcHyMfp0C2F6PQ+yb4azbIMwoU4I8SjS2DndTVwNXE+w3aPie0zby6CTsCqtA2G2rf7xrrxcq5IsgUoNB7+nF+hTDaCJe8RWfEAGI8mLAfVG+VSriezO3i3aVwz9m82l8WPs8oRyywb/8AJXXm9Wo1nNf4lcEH4PWT4rbqV3++QrD/APU/9prjf8vi4oHO2WnqYEgnbBO1dh/iTeX+CAO7XUC+sMT/AOM/OuMPGWxdwhzbZW8OJI0g9I2oOzYs0m7Lt58QwDuDhghIzgHl86q+1txNVpLbBlt2VB0z77MbjzPOSs+g6UXso2kmbZcGQCEDCSpAHkZisDtFSLjysKWOnyBMgR6EClhthloVgZMDp/X+tDtIZLRzj6/80y2XYtE+H3oBMRIzAMZMUrFlzgYBE5MTBAxPnViQaNV1Adgc9P08/wBa07SqwCsyS0khTlVCSNJiDJOdo0yAZrN4GwO9UMYBIBiCYYRtmd61Ev2CdBvw2rw/Z7nbOMnz+lSmykUUUQ21ZCYZoVWQkrpM6hIjltiqNziJuEifeMdflWv2rcUM9vQWNsgKQIwFzIxHvjzwarhghuEKSCVkMAPA+l2zGCGWJ89qZPyBoo3bhnAO/MH+lS4kMsBsfXPKrXE3tHdk6dRt6sMPCVuakk+cddjReGuC8AfCpR13J/02kMTnOWXbrTXQtGn2RwzdwBDDWWmNIMEwMG4CPWBR14V194aTBM6bcEZ3JuR1rK4a6y92rMsC5pwVYQECowIBx/cVM8YzKoUwDbGDpHiVxrUEiAIyCcZ8jUadlU0aI4d0gwZXInrIIMCY6eIiYr0zheKFxFdchhP7jPQyPhXlN7tDxQdpuKJCjKgaDAnHiGZ50O125cW3CuwEWyFDmMGHkc9vpTRwKz18mmmvMeI9q75fWrBfHd8Oo6ZYHu8HeZMHlzrrPZPt88QjK3vILceIEsvdqC351YnzaKpaFo6LVSqE0qIDz9fah7gBlECiTNwJqIMAzzH/AEiJx8Mvj+1RccSdTZkKSRIJEjTid4gfrQOH4dTDqtvMrDXBnaYBxu0Y6n41uL4g7EWwEyIxuTnTAAkE5A8/OufbKJUXmABHhK6zABBEscD3SRPrH1ovE3wDMmWEYckFSxU5AgDBwJ2jM1nW7WgsDAJxogqWkiVICaic6tx7h2p7lg2ws28ZwHaWkyCQR4gUDZO+xiiMadm6AY5aQAJczvOPQEHb0qob6ZkFTjUJY9NUydwYHnHlU7fDtoN0vc3jBCwXBhiATiXG3n1ovFcANKupZ/CQffcYg6iFYMDk9P2W0HJGzxiLckmZBzP3pJGNx4pz1M01vibeCDBEacgwQIDRyGlY6wdhFLhrIJz3gWPd0uDP3fFsR+9B4nhCSxXvNU82O2TmY6A1rRiz7OXLVriZNyFUtpZsTKY1GT1iPMV23+ZW/wDcTnz6J3hnpCeL0rz17J1CSGUBSSIYyTBBEycZM7CaduzAjGEDEY0tM4C4Cljgbzj73SqqaQjhZ6H/AB9v8a5nn0YKfqQKD2jxo/hrr22DRbcghgR7m8joDPy61wL8CbZDAwuIKxs0agAJA944irdrhWB1KxgKQylJUjVLCGyZKSZ39K3xED4Zk8O2nKqZRiywBvbnO+0dPwjpJ9YvXdIZj90EkDJwCTHXavOBYCG4kuQZUgKQJnxTGApiIH1FWuI7c4khftW1a4II8JWdQY6c79MwIFZTRnFlfie3jxjy7wlt2NpQsAAQVcjxEuR8sgc5zuNujWDMTJJ0ZmTiYE77xTu62ri20VSXI1HxAgkkcwIxJ6Zon+XHwkqIJAAgiVLQNJPvQCOnKt2zZqtUULfFlGlWMjAhRIHPcetBv9os4hmnMg6RIIB2Ijr/AO9a9nsUlZ0MhVgCwErOuByI2K8+Q60ydn27g1RpUmBOrSoPu6mEmcDcRn4Vu8TdWXOxuzZa49xtFxoICzkMNTSQQFkkSOp9aze1uEh50nSR4QSOQBMwJ3O/p0rUCEWQ2shyfeUqSVI1aWVcr+ok1m8aQ2s3GuDSBoOk/aE4YbRIgfSaWLzYzWKM3s66RdBA2IMbjDLHpnnT3eEbv9RVoDTPkbukEdc4xS4Q2074sWDqQEEEgwZIPyGf1rSTskk6hdLj3lVcgKLqtpzB3PTkI6Uz2CKVZLPH3FXi7qEF9TIF8RBDOuTidcaEGfw1Zs8BbO5ueK2B7ywQBpAYafEM7HrQe0Htd8Lj6hcZgBpkKCJZW2OQWGR12FC4q6qsJcklZaGzq5Z0yQZ35Qan9hvuZvbfZPcmRBtk+Eg842IJ1cjvV7sHiFFsQrSDDEMo1EEMh8WxwPyk+iaGt6XJbpJAVCeY8M7E7Ec8manwNtURwHCgZk5kwVkegP1pnK1TFrOC+pHhJL6i2oe5BUiI96eYzz+tQNlMwMERlkBEk+82rpj4HflT4btpEOX0wfD3az4ZJUgknSZ04ImAKsPfFzSyHcKqkoD4SY8WhztESM74pcoOGSWzERuTExbgkmDA1ZbwxI6c4NQ0AEgasCIGicGevhyQPjUf4kspU3LbRsuhjnxaByMSWPLMTzo3DcedQ8enHjGgD3QrzJ3AKL5+GcUbZqBO4KzBzti3GJ90aoJAxI2n4VZ9m+L4heIIsrbm5KnUCFAEmWIk4iSecEAVQS5oXUSgM8lIGFgmYxIB/NttQ/8ANMFiJndtClXwRsTtqWZgHxbdGQrPW7RbSNUaoGqJjVHijymaVeTWvbC8ogLbPmUUkk5JPxmlVBA1m+jFAkh1RmE92yhQkqBEbYI26nzFakEC5BLEy0oGLBSzZaQME77mPSrtzjgtzTogaQrFLikHM6g2gA+ItI6R0zn8TZGotbe0CfF9pdSQTuAQoEbHcZJ8jXOmXD8NEQiK8su7STgtplYmQ2eVXrV1ltBr9vWiMCNKmcyv8sZIIx5eWIvDAOsMp1E5EO4HIDQSTAEjGK6G5YJtvcZiSTiIB5klxpmcjfaT1wsnQUhW+0LbWzpRtOQAVCrHeFzg5AnM+vWKgnGCPD4W5MDGPwwQQR8OlV7NwAQSxzMltpGk+URj0pXDaQS2QY3uHHQgT/cVzylbwa8E2uXG2vXAOcBQCCRAMDNOOKuEkNxRURJLAZ+6sDGTtv1qlcscOwksTn/en+809nheEAuDvNDwumSrEEEmII8hTxb83/wGStx3aDCYcSFBWGaYK6jucgZE+szVTg+LuOoJLG2phtOPCc6RjBPLYY6Va4254CUaToYEKS2lGU69WoDBhQTGI8zVbsa8VW4SzJqIAIkCYJ3A38vOulaEf6jR4LiDc9w3SVJjVBc6cQYIjECce6NpFJxcCw8qVI1YBHjbQIxEbmDvgeoeF4rSdTBGOYBggyFOWZZA9+fDnVtin4fgwPvk64chbLMAdWpQwU8pwIoMey8t59Si27CEliRghSJIUDwxjn+mZ275YwL0lcmFEY6HTE+VZR4RrdzSWDLiXNthhtROJ2WQSOU7Yq8lkI4aEIIxlwDIETqSOu3x85zwrQURvdn95f725cUgYAhgYWYmI2ycU3FtbVCyaTlfxEZMbk4wT8aV/gLbGdJM8+929B3eKc8Ei2zbVGK3CNUXd42b3Mipqft/gFNGdxPaDaSWYkXFjOxdWJyIjIMkiOXQ1O+plbdx1UAgEI0gghWLFgfJRuM+lS7SNuzbAS3Ophl2DadMmABG8/8AiKp9jsGu+Mn7xWAGEnosH6Dl0xXRFqStC34LDcMuogM8ElgVOsQsaT4yYkEyCalfsA92dWkd4S6qVPh2UgAyfDOAMQd+VxO7RnIc6VUKxcMpXVDYKD+XlVXhO0yNNy4ocJqVcBRvBbC5kqDmtbCC4uzbbVpMSENqBhwEUuCIJDSYgx8q0ezu0ktqEfvMLgsg1kb6d8wTHn+o3dGOq1/q6BoKtct6XaSQwLaSD9QI5UTtm2WFgIQftGGpWQ+Egs4YqZPujnyNBu8MNVkucP2haMkPEgkq6fh8U7mBAJ848qkb14EaWDA6YhAVGInJ8vvTy8xWcLoALKV1rOouhaVKk6GBcGBAIIPM9aucB2kGVANK6M6FXRpncDfXJTrSNVkOw1kKAgVh41kSFh2ChmCGCY8WN9vORV7QL3bbpqQQR3kKcqBqEEAfhnHWM4m1xHEPhu5DRJkrmAZjwkwSBHr60a0N27tJYGY1NIiAMkR8uvWhGS2Z5wc/w3s8riReQ+RVgfqRWn3aW1CFp0iMAnMDoTVlezYGEUGTlVugZ5j7b41NOFYCJYHqNQHyLN9TQbk/IqjRz3H8VahyjsHIAA7syAGkgNyznntis08Q5WNTxqBgCMxyxvXZHgZXS2pvMhQdvIYM9Ko8Zwndgt3QdQQMpyMAbZJkHyOsdJqsJ0q2K4swm7QOmSG1SCG3XYAzqmcBR8Oewt9nlmABGhPeDZEksQVWMwFwPjvzL2xZttZc9ybZAXT9kygeJdRJI9R5Rz5S7LKmxbBdYGoMrKD98mVJOMAY8qLn8t0KtiHZVhcM6qZOCGJAnElUgmI2pVZ1qfdu2I5SY+kUql8RjUjU4sOyxrGNmEyII2kHpG3Oqi20VgHZSY5wJ6HkfhUL3CwD4W58tefQct/nVpeLFqGYCSIB7piTGYE7c+lcqV6bKVZH7NwNm+LfpM9d6IzghQ2QNgZImMRJqtZ7bRf9NrSKWZroKvqJZY8IEgGDt6QKBfW0zM5uac/hcQPDnI6/rR6O9s2tMs/ZqTKqJ394iQOh2qP+XcOxkoD8SBz/AGodqwGHhYsoJ8Q6yOc9OVUeO4o96ftWlTobwbY8Uk7mRynfcRjLjt4kwNGieyOEG6gT/wBTHJnz8vpTW+Esg6VW2iZmSDcJx193HqfSpWeHki4nMYmB1kiAYG35ZzRR2fzIEkZkk5xn3RU22nTk2GgHaFmyvD3NKKDoYjAJnrO853rL9nez7V1HN1dRDALkiAVzsev6VrdsmOGuFigJWMId2IUQZ6mJiqPscCbVzInWPuk/cHQjrTxclwyd5sSvnRqDgbMaYMEDGpuW0Hcc80A8JZUgMGM7MSxBMBfENg0eXXbarXdsDkrHLwNO5j72dxSFsk50R/IZ8/vRUfiSW3+5TPoh/C2SPcA5e6AfUGN/Oh/5fZUggMP6+sb+lVe2L1y21oJcXTcLDKjEAYkziWBz58sVQ4/tTiLZgMLh592gePUhYG21Vjx8k1af5Fbfo6AJbGNKkdCD/TI+FK8LUFdCL5qkEc8Hlt9TVZOId1lRakZIKXOm2+DUeF7T70HKK6mCNJMefvZx/fROnLEOfRbuWLLe9aQweasYPxqt2Z2TasvqQljpIAYgiN/w74ot/itNtnDIxRZIC55AY1Yk/rWRd9rAWRLaK+oSxYFApnpJ+c/8NBc8lSA3W0bV22gaTpJiMgNABJxIxv8ASmTh7LT4bZmTsPiQIAH71j2/aVtlRGWDqORpcMQV0iZMAGR1o1ztPXw7yV1MrAFdUZUqJJHhaaL4+byMn5NMpYBaFTxgKQFBHhMg7b5386jw/AW1bUqgEMdMb+6FPqMH51k8FxyWeHWFttdNwIAXggFcNHQFYnqwp+zPaIM/dkZJOkgGMksZ6AA/SnnxciVp2C8m2zKDOknflO/lypjYtuIKSDvI6iDjlULjMilnZQo3OlsCYz4vT51k9vXBdtC33oOu4gBCEacn3jO2QNv+JQjKTq/yM1SNW3wlnOkKfRif6mN6hb43hwJV7cddX9a5Hi+zza025ViCsQDB1KrjcdHHLcVucJ2qtsNba6txgzjQdKxJlssI3yABiD6V0P8Ahv8AZsRM1h2hbmBcUkiYDAmOsTNPf7QRAC7hQ20mJPlNcq/FRxDmz4BoCg6VjIWYEiMjfyp3d3Wb93WqOoB5aWKE5PPyM7Uf5b6sFnVpxgK6lYEbzIIx50JGLQWBwfCGElYMSZnxfpt1rF4fjRbS0Zdw0nSigwwjxNglj06RzJwfhfaG05P2jDlGjaB/LPXEUj4+SOm2GzR7bvE8NdH/AE9DyIO/wqr7NcRcHCjRoMM4glgfe1bj16Vk9q+0oOq2moq6lSSFAEwBAAn61V4Lt5rFsqo1SWaNS4wMkadpG+rrirQhydPrZNv5jqrvFXZ/0LZ2ybmdv5KVcZd9qeIk+IDO3TypU/Tk+g3Y1uP7VuC5c8WwVR4VwDk8urGs/ie2r2pVDkAnIAAnxRmBkY2pUqfjS6oLZHsK6WvBjk6kOw37wcthQu1OMc2ws4NlScDJ71RJMScUqVVZM6zsi2BwuMTcgwSDBdVOdxg8qxWQC9eAAAF64AAMAByBHTFKlXHD+5It6NXti6U4GVJB8ORvm5n9KzLl9jZEscrmCRyJ5UqVNw6f3YZbJ37Y/wAtttzJEmTmL5A+gHyFZnALOn+c843VZnrsKVKuhaf3JS/UvsdR2DcJtGTMNiehUH+tQ7b4xrdnUhCtqUTA2MzuPKlSry5L+syz0Yqcc97uu8OqHujIG2mzjAzufnQJ033AAgEgYBxruHc5nwjO+KVKvRisEy/w10q4VTpXoMDl0okwWAkAnUYPPrSpVhwdm8TcuA5AVYkA7+u9W+0uybX8PcuaAH0tkSNh0GOQpUqACx7OcMo4K2QMsHZjzLCc0Lt62P4dsDK2yfU6SfrSpUn+QFowfaBdDPp8PhtbY97UWq9wY+xXA/0xyB3Fv/1H50qVXekKv1EOO413F5WY6UMKuwjOCB72w96dq5viLzNIJJAMAcgPTalSowSQJFvhGlF8mP8A/P7Cp9nqCbpOSFJznJdQd/In50qVMxTZRR3W3l0xE8vMmsnjLzLgEgQGgGBqHOOuaVKliZl265A0jChgwHLURv60Ti86mMajuYEn167c6VKghyldc95p+6bZJHnkz9BUzwq9wbkeNbkAydgoaI2OTzFPSoonLZu2uHRwGZLckZi2oHyAApUqVMU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8306" name="Picture 2" descr="Majapahit Hindu temple, Trowul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98308" name="Picture 4" descr="Majapahit Hindu temple, Trowul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3276600" y="4681716"/>
            <a:ext cx="4953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Kadaram</a:t>
            </a:r>
            <a:r>
              <a:rPr lang="en-IN" sz="2800" b="1" u="sng" dirty="0" smtClean="0">
                <a:solidFill>
                  <a:srgbClr val="C00000"/>
                </a:solidFill>
              </a:rPr>
              <a:t>  / Old Kedah Kingdom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Malaysia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630 – 1136 AD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92162" name="Picture 2" descr="http://upload.wikimedia.org/wikipedia/commons/thumb/2/2e/Candi_Batu_Pahat_of_Bujang_Valley.jpg/250px-Candi_Batu_Pahat_of_Bujang_Valle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724400"/>
            <a:ext cx="1752600" cy="1920850"/>
          </a:xfrm>
          <a:prstGeom prst="rect">
            <a:avLst/>
          </a:prstGeom>
          <a:noFill/>
        </p:spPr>
      </p:pic>
      <p:pic>
        <p:nvPicPr>
          <p:cNvPr id="92164" name="Picture 4" descr="http://upload.wikimedia.org/wikipedia/commons/thumb/e/ec/Muzium_Negara_KL10.JPG/220px-Muzium_Negara_KL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4800600"/>
            <a:ext cx="1143000" cy="1522268"/>
          </a:xfrm>
          <a:prstGeom prst="rect">
            <a:avLst/>
          </a:prstGeom>
          <a:noFill/>
        </p:spPr>
      </p:pic>
      <p:pic>
        <p:nvPicPr>
          <p:cNvPr id="92166" name="Picture 6" descr="http://upload.wikimedia.org/wikipedia/commons/thumb/1/12/Muzium_Negara_KL12.JPG/220px-Muzium_Negara_KL1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5181600"/>
            <a:ext cx="2095500" cy="1571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153400" cy="352426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Hindu Civilizations </a:t>
            </a:r>
            <a:r>
              <a:rPr lang="en-US" b="1" u="sng" dirty="0" smtClean="0">
                <a:solidFill>
                  <a:srgbClr val="FF0000"/>
                </a:solidFill>
              </a:rPr>
              <a:t>In South East Asia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62200" y="914400"/>
            <a:ext cx="3124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Central  Vietnam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err="1" smtClean="0">
                <a:solidFill>
                  <a:srgbClr val="0000FF"/>
                </a:solidFill>
              </a:rPr>
              <a:t>Champa</a:t>
            </a:r>
            <a:r>
              <a:rPr lang="en-IN" sz="2400" b="1" dirty="0" smtClean="0">
                <a:solidFill>
                  <a:srgbClr val="0000FF"/>
                </a:solidFill>
              </a:rPr>
              <a:t> Civilization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6" name="Picture 2" descr="http://www.hoianriverresort.com/var/storage/userfiles/hoi_an_town/hoia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838200"/>
            <a:ext cx="2057400" cy="1410005"/>
          </a:xfrm>
          <a:prstGeom prst="rect">
            <a:avLst/>
          </a:prstGeom>
          <a:noFill/>
        </p:spPr>
      </p:pic>
      <p:pic>
        <p:nvPicPr>
          <p:cNvPr id="1032" name="Picture 8" descr="http://4.bp.blogspot.com/_8VM0FgVnusI/TT5KJzG1yfI/AAAAAAAAACQ/P9nk9J-kS1Y/s1600/angkor-w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362200"/>
            <a:ext cx="2057400" cy="154305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209800" y="2307848"/>
            <a:ext cx="3124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Cambodia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err="1" smtClean="0">
                <a:solidFill>
                  <a:srgbClr val="0000FF"/>
                </a:solidFill>
              </a:rPr>
              <a:t>Funan</a:t>
            </a:r>
            <a:r>
              <a:rPr lang="en-IN" sz="2400" b="1" dirty="0" smtClean="0">
                <a:solidFill>
                  <a:srgbClr val="0000FF"/>
                </a:solidFill>
              </a:rPr>
              <a:t> Civilization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1040" name="Picture 16" descr="http://t1.gstatic.com/images?q=tbn:ANd9GcTjLkXG03Nehwe7efeH-sEHmLfRZdcNzfd-auCdH799BBpS-yN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209800"/>
            <a:ext cx="1932887" cy="14478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4419600" y="2590800"/>
            <a:ext cx="2514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smtClean="0">
                <a:solidFill>
                  <a:srgbClr val="C00000"/>
                </a:solidFill>
              </a:rPr>
              <a:t>Cambodia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Khmer Civilization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1042" name="Picture 18" descr="http://t0.gstatic.com/images?q=tbn:ANd9GcSggopNNtpiQbRtEmoNX2AdCYhj-UFORYUaruXyH3pgJL8GddhP4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971926"/>
            <a:ext cx="1142998" cy="1143000"/>
          </a:xfrm>
          <a:prstGeom prst="rect">
            <a:avLst/>
          </a:prstGeom>
          <a:noFill/>
        </p:spPr>
      </p:pic>
      <p:pic>
        <p:nvPicPr>
          <p:cNvPr id="1044" name="Picture 20" descr="http://t2.gstatic.com/images?q=tbn:ANd9GcStHc6PpAJooVMwcu_bI8o0FzzuQm5Btx7j5ZG5ph6XJyPz59nIA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3524" y="3962400"/>
            <a:ext cx="1519701" cy="1152526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2971800" y="3984248"/>
            <a:ext cx="3124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Malaysia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err="1" smtClean="0">
                <a:solidFill>
                  <a:srgbClr val="0000FF"/>
                </a:solidFill>
              </a:rPr>
              <a:t>Langkasuka</a:t>
            </a:r>
            <a:r>
              <a:rPr lang="en-IN" sz="2400" b="1" dirty="0" smtClean="0">
                <a:solidFill>
                  <a:srgbClr val="0000FF"/>
                </a:solidFill>
              </a:rPr>
              <a:t> Kingdom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1046" name="Picture 22" descr="http://t0.gstatic.com/images?q=tbn:ANd9GcS0wt12GOgblR2nu34_O8B-o1186hQWWRk9Dem17bT2saY-srq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72400" y="3733800"/>
            <a:ext cx="1371600" cy="2266951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5334000" y="4060448"/>
            <a:ext cx="2514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smtClean="0">
                <a:solidFill>
                  <a:srgbClr val="C00000"/>
                </a:solidFill>
              </a:rPr>
              <a:t>Malaysia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err="1" smtClean="0">
                <a:solidFill>
                  <a:srgbClr val="0000FF"/>
                </a:solidFill>
              </a:rPr>
              <a:t>Gengga</a:t>
            </a:r>
            <a:r>
              <a:rPr lang="en-IN" sz="2400" b="1" dirty="0" smtClean="0">
                <a:solidFill>
                  <a:srgbClr val="0000FF"/>
                </a:solidFill>
              </a:rPr>
              <a:t> Negara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79874" name="AutoShape 2" descr="data:image/jpeg;base64,/9j/4AAQSkZJRgABAQAAAQABAAD/2wCEAAkGBhQSERUUExQUFBQVFxgYFRYXFBgYFRgVFhQXFRQXGBcYHCYeFxwlGRUXHy8gIycpLCwsFR4xNTAqNSYrLCkBCQoKDgwOGg8PGikcHCQsKSkpLCwpKSwpLCkpKSwpLCkpLCwpLCkpKSwpKSksLCkpLCksKSwsLCwpLCwsKSwsLP/AABEIAMMBAwMBIgACEQEDEQH/xAAbAAABBQEBAAAAAAAAAAAAAAADAAECBAUGB//EAEMQAAIBAwIDBQUGBAUDAgcAAAECEQADIRIxBEFRBRMiYXEGMoGRoSNCUpKx0RRywfAHFTNT4WKCotLxJDRDY5Oywv/EABkBAAMBAQEAAAAAAAAAAAAAAAECAwAEBf/EACsRAAICAgICAAUCBwAAAAAAAAABAhEhMQMSQVETImFxsTKhBBQjM0Jikf/aAAwDAQACEQMRAD8A6gdo3f8Acufnb96kvaNz/cufnb96orRVarUSsurx9z/cf87fvRRx1z/cf87fvVJTRFNLQxdHGv8Ajf8AMf3qQ4p/xv8AmP71URqsKaAQw4i5+N/zH96InEP+N/zH96AGpF6wSweJb8bfmP70w4pvxt+Y/vVbVUko0Cw/8U/42/Mf3pHi2/G35jQnqE1qMWF4l/xt+Y/vRkvt+JvzGqQNGRqFGRdS434m+Zqzbk8z8zVG3cq1bv1Njqi3oPU/OhG0Z95vnTjiKXeUA4G0ebfmNCuyPvN8zVgGq/EmKZMDRQvca2wZvmaH/EPzdh/3GgcQ2aiLLNiu5RVHI5OyV3tB9g7fmP71NeKciA7k/wAzUy8AOeatcJYCg8yd/wClaUoJYMozbyQ4bibgMEt8Sa1u9xufnVUJQOMcgYrnfzvGCy+REeI4pp95h/3Gs65x9yf9R/zH96ldJO9VmFd3HxpHJObYT+Ouf7j/AJ2/ekONuf7j/nb96DFKrdY+ifZ+yz/G3I99/wA7fvTnj7n43/Mf3quKY0vSPoPZkrnat4HHeEde8I/rSqNKj8OPr9gd2VO7qQt1cSxNSXhprzbO+imBRFqweGpxZpbDQIUQNUu7pFKxha6eaYLUwlAwloqinS1TFqKMQYZ604pGohqOWDAVVoyqBQNdCe7miotgcki7imN+KqjicRQiSTTx4vYr5K0alu/NGW9WTbvQavJcxU5cdDxnZYfjIqhxXHk4FD4h5zVQtV+LiW2R5OR6JI+RWpauA1kCjIxqvJDsJCfU1ZFFQVSsedXrBrjkqOmLsu8Na6ii3+AV1IiPSnsPVkVC2mVo5Z+x3JaMx55PpWYyV3Qt59awO3uztLBlBzOqBjEZ+pru4f4ht1I5eXhSVow4poogSoxXbZyNEKUVKKUVgUNFKpRSoWhqLNtKPaahTUrQk15TPRDqAaR4cVIWKMlukseio3DUNrBq8d6RFHsCih/DmiizFXNFIIK3Y1FI3IqtfbM1b7QQch9KzWNX443kjySrBM3jtUA9Rpq6VFIg5MmWqQcRkVFcU29akCxKtSJqRA5UzxWuzVQwap98eVCFX+E4cTJ+FabUcs0U2yk9w86hV7tBVnG/971DheGnJrLkSjZnB9qK9tM1fS1UWtCcCirUpz7FYwoIiVZt0GwwnrWjw1sVyyZeKJ2BirKtQmbTUjfFSKBmeq/FOpEHoR86a60jBqubfzooBm8Vwkxpxy+FU34TSCSR6Tmti4kb1TewGzXVx8rIT40ZQWtDhuBhpOR/WjcOunIGDzoztj+lPPmbwhIcSWWK5wYJkgUqWoUqhcvZao+jIR6PacTWfqqavQcQqRtLcpxdrIF40RbppejG7o0i9INVBCTRSpAmh1NZaa5TBqrpcoqtWoNh7Ymsnj0hz0rUW5QbzDnTccurFnG0ZMU0VrWkAGwqjxNsBsc66o8tujmlx0rAU1SIqVq3Jqlk6shHOlFa9kARAHrzqfFlStR+PmqLfBxdmLFT1n5UY2gdqKOCEb5+lUfLHyIuN+CpvVpLkCiJYVd8moumo9MVKU1IdQcfuCucRCk9ASfQCax/ZH2hbirWt1VWkYWYg5G5PnQ/bPtE8PwlzHiufZKZiNatLfBQ3xiud9gONFq6E2F2FIJ2P3DnnOPjScklFoeCbR6ZbwaurxcbVQAoiGpSyVWC23EE0L+MXvO61DvCuvRPi0BtOqOk4qSOBXDdpe0Sp20v4UtLYf1uE3J+BdPkaQY9BUxUDeioA0iawCvxdyT5UG1ak5yOlW+vnTDFWU6VE3G3Y67RT6adUmitbiptjpA+7pUbFPQsNHJUVeHbGN6GBVteIIrpk/RzxV7Ht8JGW26U6ELyqIuk1ICp58laXgt8IwI2o3FQEM86rq0AVz1/tcXO0e5BbwWypGdJuNF046hNInzI9ZPZXxRsK9WFagfw5HKpKpqjpklYTvaeZoXcmohTWpGt+Sd04oOmkzdaYtTLAt2QNrNHtrQS1K3dg0zbYqSQX+JiRQ3udDUXFRpkkK2ydui97VbXU1NLIZaCm4aB2px/c8NeuxJRCQOWrZZ8pInymigVx/8AiN2uURLCtHeBmcDmqldAPkW1Y56aR6GRnf4h9sh7tm2hle7t3SDIKswLoTynu2G3Wud7H4kh9QIUoQUjk2tSscjkfpWcWljJJMdeW36Va7CEudtsz1DBl+EgTSS0Mtns/A9uW7ri2pBJsrewcQzsjDbkV+taIFeR9m9qPw1+3c3gBWBBnRqVSozAxcZhEeI+teuRFKnYzKnbXaw4a0LpEjvLan+VrihzvyTUf+K8V4rtVrjvcbLuSSZjJCg+u3lXZ/4q9peKzZB2VnYTA8RCpPn4H+fnXn5yR6mfiKagNntXsl7UC+tu00G4Lbkkf/bdFXHKQ/8A4HrXRc68V4btFrDW7lk6mDIzYMgaRrBg5HhOc4evZbPEK6h0MqwBUjmCJH0qaGLCW5NP3VNaeKtKRFGwpAks0xmrK7VC6lCzUVtdPUShpU2BTCt4M1aW6hEHlVLXUgao8gToJInFGDgigAxypCgbQbiOLW2pdiABMTzIEgRz22rxzsfi3F1bpb7RrwIJ1HIJ1T/558667/EDtkAW7KOBcDi4ecaQQq4+83eDB5ZMCuT7MvCz3VwXFBtMG0kkA6Xgk4EAzHoCdiBU2Oj2w3gcrkZz6Eg/pQzXOey3bA7ixa3aLikjb7KDJ/mDqfia3i9FIzZPveVOEmoKKKrUb9GX1AfwZPOq5EGK0VaqvFJJmmjJt5ElClgGig1K5YAEioqpFM6mn8ieARNCuGjFaE9unsSiAaiK9QFmiLapWwoV3iAiM52VSx5YUFjn0FeQdsdtXOJud5c0gwqgAEBVyY67k/OvS/avjls8Jd1mNaPbXBMu9toGBgYOTjFeR3WEHP8AY9aRsccL4SeeP7/Widn5DwJOmRnnrXb5GgFoUDOR/f8ASrfZN/Qlw9ApM9JIP1IpHoK2a1qzqukDIL3YGYI1Wyjb9Z+E712vsX7VC5aCXSdS27lzUd+6tn70nxNh/wAnWuIs8RAtMTl4AOxB1eL6c+s1DheICLccHBt37UHOnX3icgIy4gjqJnnNOmUegXbPajX7964zTLHRkgd2CQmkcoAHzJrMu7CTJPrTu8rz2yY3zI2+PzqLg6QOkRtv+9VJGzwlyLcEtEJzJkG4bTEAmOQ+nQV6H/h52nK3LLN7h+zWdUJ94ggDwyRA9fOuB4Nla2sMvuhRhgZ/mn8TEeg25Vq+z/GrZ4y05YRBU4nDqF2ifurmYHPG8fJWsHrOqpB6FNLvYpwF609TdqoLeNGFyaVoa7CEGlS7ylRs1HOAUVbUjpQgaILlO2IiPdH1qABo63IrB9su1u54Zo9+7NtBMHxCGYHlpUz6xWszSPOe0+Ja/wAbcOoaDeY5IEKNKgSTAEW0WZ5eeSNZYpoVgW0SuAYJuagMScActvQ1UscRCXLiwCGUKI1QNRECTnJXr51aPEHvgm0W8YGosU7vOBpEyY8/hU2NE1uxOLW1xFpoYMHCtIjULmGaTk5JHwFel7V5FauG9aRmInSwJ2VSPcBCxnxvmOfy9T7P4nvLSPIOpFJIMiYGr6zTxezSLyvRQ9VJp9dGgJlhzQKYvTB6yQGwq1C4c71AvTE0yQraEzVle0nH9zw7NJBLIoIndnWds+7P9mtOvP8A294/XxC29elbQE8xraXY4GYVUHkT6yzdIVK2d7YvB1DqZVgCD5ESKMlcx7C8WTZe0zSbbSvkj5AHkGDfOuoVTQvAayea/wCJF8txapjSloQOhcsTPyHwiuPbkMVu+2V1n46+SfcYIuThVQAD9Z8yawVSWAnnnnj+tKEnxpBmJA5A59BPP1q52W1vu3DTJBx1WNvdOZH0rP4gZMf3j/mtHsyza7sFmySwZZAgREknfDH50stDR2WGS39mdwPc5brq6ddJjnND7QeItwMsWmMjUxiDzGII2otvgLR0qXUwVyGXbbMkQM9eXzq8ZpN3wttAkmB4RAyJmQBnrSLYXooXvCdPnGMYmj8a4JWFjAB3ifrG/wBKio8Yk6QSsmZxz9d6nxbjaQRMzBHpVBC7Ytxatkaf9SQCwB0wfdncSP0q8Vm5cGkAEoFIxCkBScZGDMHyjYVHs+4ptr/qSokRbUgP1H/l86s3eKJncalGqbJywCgEx/KOR9Kk2VSwd77JdvHibLsQRpuuBP4CxZAD5KdP/aK2xdrzz2R7XSzccOxC3ANogPJyRGqYwBk745j0DuTVYvBJ2GF6p/xNAFqnFujSDkN/E0qD3XnSrUjWystmnKxRSsUmYAVOylIAK4v/ABLb/wCXAIJU3GKz4hIRVb0nUPPPQx2U15b7ecKw4y5pY+NbdyDtqjux8B3eJphASdmA2ERmtqzvNwavENyGYlvAfCBp89uVWD2X9q5JB0oNJ1qNXhJKc/FEjecRFBHB6lXxGWCuTpXcrqUTviSalw/CXCAJ5lsLb3jBJgknB/vaLKUP2bwlzulKLCKreIcgyEMT/fWuz9hbv/wxUtJV26YDeJdvj9a4+w90eLdbh8cqonSAclc9cExBO/LW9iLhW8BsLiNK6piDqQxO8SPQ00HkElg73VUaVEUVWxKsHTxRTUgaHYPUAVpwh6UU1INW7g6FPiboRGdsKilmMbKoJJjngV5Rxl1Hcs2Dee5dI8WoC4r6FwsYLDaZg7V3/wDiHxwTgmSfFeKoo5nxqzfCBB/mA5159xHALqVQrwEOSviB1QD8zjPLag3YVGja9k+JSzxak51/ZkkN4Z2jwgHIX4V6bcvqgLMfCgLN6KJbHPANeO3LbKYBYHH/ANMg4CwJMEDwhsbmPj2HtR26D2dJbTcuhQF2aVdWuGDBgaTmOY60qyNo84M3XdtRJZiSSckklpPU71D+Ehj9c01jBPPb+tT74T1PXr/cVQkQu8GPT4Vr9l2QiaSTEqdyBm3rmZicAVkcRcByR8PWtS85WwRqLTpkQJLKCBsxIAxSSGiWOD41LgJIKgkaZ2J8IMsZMyxzt688J4LCOu3KDtHwrb7CbUp1EFdK7ADSEgaZAnIAkZ361h3VOoCRhyPPw7HaYxWjtoMtIVy1DbRBz8f0qfEmQCB+v9/+9DuTIB9Jol6yAJB/v+zTiHQdmWrfcISF1ePnnBYgx/WrHDW0K+PRuYE4ggZ8OBGRy86rdjcIGsAlmEF8Ax7pDDPLf61Pg7KvrnUNFwoIaZhSSSDsYqDLLwaHZHBo/F2pAK6xIwVYQWgwYOQN5+NelTXlNnvEuJ3Z0tqUJ5HUCJ3HMctq9VJzTwFkS1Ui1QmmmnFCaqVQmlTAJXFqtdahnja5vtn2ie04AAzjmRkhVyoxLHmKgsbKtp6OiBry/wBtOPP8VxCkHUrWwpna2LUqu28uxnzrq7Pteo1F8AEafC2oBrgQTE9HP/YOtcr2twhv33ual0vc7wkjItraV0Uxz0QI6/MtaFph7zkAalIgCNJX3YAURHTGfxVHv2LDQjlYDEYnTHi2XEg/Wp8TfBdgxJO2RAACa+QnbbbblzVtyCYbIWGn8OlZE/FRyOfI1McFZvsyd2iuoYkDUMAxnoQAcnyNWB2j3N9WcAFA6g6TiLekEEbyxg+VJFYaQpHvHBJ3LC2frI+HmJC/FuQuEUnUBMTLorqcHyMfp0C2F6PQ+yb4azbIMwoU4I8SjS2DndTVwNXE+w3aPie0zby6CTsCqtA2G2rf7xrrxcq5IsgUoNB7+nF+hTDaCJe8RWfEAGI8mLAfVG+VSriezO3i3aVwz9m82l8WPs8oRyywb/8AJXXm9Wo1nNf4lcEH4PWT4rbqV3++QrD/APU/9prjf8vi4oHO2WnqYEgnbBO1dh/iTeX+CAO7XUC+sMT/AOM/OuMPGWxdwhzbZW8OJI0g9I2oOzYs0m7Lt58QwDuDhghIzgHl86q+1txNVpLbBlt2VB0z77MbjzPOSs+g6UXso2kmbZcGQCEDCSpAHkZisDtFSLjysKWOnyBMgR6EClhthloVgZMDp/X+tDtIZLRzj6/80y2XYtE+H3oBMRIzAMZMUrFlzgYBE5MTBAxPnViQaNV1Adgc9P08/wBa07SqwCsyS0khTlVCSNJiDJOdo0yAZrN4GwO9UMYBIBiCYYRtmd61Ev2CdBvw2rw/Z7nbOMnz+lSmykUUUQ21ZCYZoVWQkrpM6hIjltiqNziJuEifeMdflWv2rcUM9vQWNsgKQIwFzIxHvjzwarhghuEKSCVkMAPA+l2zGCGWJ89qZPyBoo3bhnAO/MH+lS4kMsBsfXPKrXE3tHdk6dRt6sMPCVuakk+cddjReGuC8AfCpR13J/02kMTnOWXbrTXQtGn2RwzdwBDDWWmNIMEwMG4CPWBR14V194aTBM6bcEZ3JuR1rK4a6y92rMsC5pwVYQECowIBx/cVM8YzKoUwDbGDpHiVxrUEiAIyCcZ8jUadlU0aI4d0gwZXInrIIMCY6eIiYr0zheKFxFdchhP7jPQyPhXlN7tDxQdpuKJCjKgaDAnHiGZ50O125cW3CuwEWyFDmMGHkc9vpTRwKz18mmmvMeI9q75fWrBfHd8Oo6ZYHu8HeZMHlzrrPZPt88QjK3vILceIEsvdqC351YnzaKpaFo6LVSqE0qIDz9fah7gBlECiTNwJqIMAzzH/AEiJx8Mvj+1RccSdTZkKSRIJEjTid4gfrQOH4dTDqtvMrDXBnaYBxu0Y6n41uL4g7EWwEyIxuTnTAAkE5A8/OufbKJUXmABHhK6zABBEscD3SRPrH1ovE3wDMmWEYckFSxU5AgDBwJ2jM1nW7WgsDAJxogqWkiVICaic6tx7h2p7lg2ws28ZwHaWkyCQR4gUDZO+xiiMadm6AY5aQAJczvOPQEHb0qob6ZkFTjUJY9NUydwYHnHlU7fDtoN0vc3jBCwXBhiATiXG3n1ovFcANKupZ/CQffcYg6iFYMDk9P2W0HJGzxiLckmZBzP3pJGNx4pz1M01vibeCDBEacgwQIDRyGlY6wdhFLhrIJz3gWPd0uDP3fFsR+9B4nhCSxXvNU82O2TmY6A1rRiz7OXLVriZNyFUtpZsTKY1GT1iPMV23+ZW/wDcTnz6J3hnpCeL0rz17J1CSGUBSSIYyTBBEycZM7CaduzAjGEDEY0tM4C4Cljgbzj73SqqaQjhZ6H/AB9v8a5nn0YKfqQKD2jxo/hrr22DRbcghgR7m8joDPy61wL8CbZDAwuIKxs0agAJA944irdrhWB1KxgKQylJUjVLCGyZKSZ39K3xED4Zk8O2nKqZRiywBvbnO+0dPwjpJ9YvXdIZj90EkDJwCTHXavOBYCG4kuQZUgKQJnxTGApiIH1FWuI7c4khftW1a4II8JWdQY6c79MwIFZTRnFlfie3jxjy7wlt2NpQsAAQVcjxEuR8sgc5zuNujWDMTJJ0ZmTiYE77xTu62ri20VSXI1HxAgkkcwIxJ6Zon+XHwkqIJAAgiVLQNJPvQCOnKt2zZqtUULfFlGlWMjAhRIHPcetBv9os4hmnMg6RIIB2Ijr/AO9a9nsUlZ0MhVgCwErOuByI2K8+Q60ydn27g1RpUmBOrSoPu6mEmcDcRn4Vu8TdWXOxuzZa49xtFxoICzkMNTSQQFkkSOp9aze1uEh50nSR4QSOQBMwJ3O/p0rUCEWQ2shyfeUqSVI1aWVcr+ok1m8aQ2s3GuDSBoOk/aE4YbRIgfSaWLzYzWKM3s66RdBA2IMbjDLHpnnT3eEbv9RVoDTPkbukEdc4xS4Q2074sWDqQEEEgwZIPyGf1rSTskk6hdLj3lVcgKLqtpzB3PTkI6Uz2CKVZLPH3FXi7qEF9TIF8RBDOuTidcaEGfw1Zs8BbO5ueK2B7ywQBpAYafEM7HrQe0Htd8Lj6hcZgBpkKCJZW2OQWGR12FC4q6qsJcklZaGzq5Z0yQZ35Qan9hvuZvbfZPcmRBtk+Eg842IJ1cjvV7sHiFFsQrSDDEMo1EEMh8WxwPyk+iaGt6XJbpJAVCeY8M7E7Ec8manwNtURwHCgZk5kwVkegP1pnK1TFrOC+pHhJL6i2oe5BUiI96eYzz+tQNlMwMERlkBEk+82rpj4HflT4btpEOX0wfD3az4ZJUgknSZ04ImAKsPfFzSyHcKqkoD4SY8WhztESM74pcoOGSWzERuTExbgkmDA1ZbwxI6c4NQ0AEgasCIGicGevhyQPjUf4kspU3LbRsuhjnxaByMSWPLMTzo3DcedQ8enHjGgD3QrzJ3AKL5+GcUbZqBO4KzBzti3GJ90aoJAxI2n4VZ9m+L4heIIsrbm5KnUCFAEmWIk4iSecEAVQS5oXUSgM8lIGFgmYxIB/NttQ/8ANMFiJndtClXwRsTtqWZgHxbdGQrPW7RbSNUaoGqJjVHijymaVeTWvbC8ogLbPmUUkk5JPxmlVBA1m+jFAkh1RmE92yhQkqBEbYI26nzFakEC5BLEy0oGLBSzZaQME77mPSrtzjgtzTogaQrFLikHM6g2gA+ItI6R0zn8TZGotbe0CfF9pdSQTuAQoEbHcZJ8jXOmXD8NEQiK8su7STgtplYmQ2eVXrV1ltBr9vWiMCNKmcyv8sZIIx5eWIvDAOsMp1E5EO4HIDQSTAEjGK6G5YJtvcZiSTiIB5klxpmcjfaT1wsnQUhW+0LbWzpRtOQAVCrHeFzg5AnM+vWKgnGCPD4W5MDGPwwQQR8OlV7NwAQSxzMltpGk+URj0pXDaQS2QY3uHHQgT/cVzylbwa8E2uXG2vXAOcBQCCRAMDNOOKuEkNxRURJLAZ+6sDGTtv1qlcscOwksTn/en+809nheEAuDvNDwumSrEEEmII8hTxb83/wGStx3aDCYcSFBWGaYK6jucgZE+szVTg+LuOoJLG2phtOPCc6RjBPLYY6Va4254CUaToYEKS2lGU69WoDBhQTGI8zVbsa8VW4SzJqIAIkCYJ3A38vOulaEf6jR4LiDc9w3SVJjVBc6cQYIjECce6NpFJxcCw8qVI1YBHjbQIxEbmDvgeoeF4rSdTBGOYBggyFOWZZA9+fDnVtin4fgwPvk64chbLMAdWpQwU8pwIoMey8t59Si27CEliRghSJIUDwxjn+mZ275YwL0lcmFEY6HTE+VZR4RrdzSWDLiXNthhtROJ2WQSOU7Yq8lkI4aEIIxlwDIETqSOu3x85zwrQURvdn95f725cUgYAhgYWYmI2ycU3FtbVCyaTlfxEZMbk4wT8aV/gLbGdJM8+929B3eKc8Ei2zbVGK3CNUXd42b3Mipqft/gFNGdxPaDaSWYkXFjOxdWJyIjIMkiOXQ1O+plbdx1UAgEI0gghWLFgfJRuM+lS7SNuzbAS3Ophl2DadMmABG8/8AiKp9jsGu+Mn7xWAGEnosH6Dl0xXRFqStC34LDcMuogM8ElgVOsQsaT4yYkEyCalfsA92dWkd4S6qVPh2UgAyfDOAMQd+VxO7RnIc6VUKxcMpXVDYKD+XlVXhO0yNNy4ocJqVcBRvBbC5kqDmtbCC4uzbbVpMSENqBhwEUuCIJDSYgx8q0ezu0ktqEfvMLgsg1kb6d8wTHn+o3dGOq1/q6BoKtct6XaSQwLaSD9QI5UTtm2WFgIQftGGpWQ+Egs4YqZPujnyNBu8MNVkucP2haMkPEgkq6fh8U7mBAJ848qkb14EaWDA6YhAVGInJ8vvTy8xWcLoALKV1rOouhaVKk6GBcGBAIIPM9aucB2kGVANK6M6FXRpncDfXJTrSNVkOw1kKAgVh41kSFh2ChmCGCY8WN9vORV7QL3bbpqQQR3kKcqBqEEAfhnHWM4m1xHEPhu5DRJkrmAZjwkwSBHr60a0N27tJYGY1NIiAMkR8uvWhGS2Z5wc/w3s8riReQ+RVgfqRWn3aW1CFp0iMAnMDoTVlezYGEUGTlVugZ5j7b41NOFYCJYHqNQHyLN9TQbk/IqjRz3H8VahyjsHIAA7syAGkgNyznntis08Q5WNTxqBgCMxyxvXZHgZXS2pvMhQdvIYM9Ko8Zwndgt3QdQQMpyMAbZJkHyOsdJqsJ0q2K4swm7QOmSG1SCG3XYAzqmcBR8Oewt9nlmABGhPeDZEksQVWMwFwPjvzL2xZttZc9ybZAXT9kygeJdRJI9R5Rz5S7LKmxbBdYGoMrKD98mVJOMAY8qLn8t0KtiHZVhcM6qZOCGJAnElUgmI2pVZ1qfdu2I5SY+kUql8RjUjU4sOyxrGNmEyII2kHpG3Oqi20VgHZSY5wJ6HkfhUL3CwD4W58tefQct/nVpeLFqGYCSIB7piTGYE7c+lcqV6bKVZH7NwNm+LfpM9d6IzghQ2QNgZImMRJqtZ7bRf9NrSKWZroKvqJZY8IEgGDt6QKBfW0zM5uac/hcQPDnI6/rR6O9s2tMs/ZqTKqJ394iQOh2qP+XcOxkoD8SBz/AGodqwGHhYsoJ8Q6yOc9OVUeO4o96ftWlTobwbY8Uk7mRynfcRjLjt4kwNGieyOEG6gT/wBTHJnz8vpTW+Esg6VW2iZmSDcJx193HqfSpWeHki4nMYmB1kiAYG35ZzRR2fzIEkZkk5xn3RU22nTk2GgHaFmyvD3NKKDoYjAJnrO853rL9nez7V1HN1dRDALkiAVzsev6VrdsmOGuFigJWMId2IUQZ6mJiqPscCbVzInWPuk/cHQjrTxclwyd5sSvnRqDgbMaYMEDGpuW0Hcc80A8JZUgMGM7MSxBMBfENg0eXXbarXdsDkrHLwNO5j72dxSFsk50R/IZ8/vRUfiSW3+5TPoh/C2SPcA5e6AfUGN/Oh/5fZUggMP6+sb+lVe2L1y21oJcXTcLDKjEAYkziWBz58sVQ4/tTiLZgMLh592gePUhYG21Vjx8k1af5Fbfo6AJbGNKkdCD/TI+FK8LUFdCL5qkEc8Hlt9TVZOId1lRakZIKXOm2+DUeF7T70HKK6mCNJMefvZx/fROnLEOfRbuWLLe9aQweasYPxqt2Z2TasvqQljpIAYgiN/w74ot/itNtnDIxRZIC55AY1Yk/rWRd9rAWRLaK+oSxYFApnpJ+c/8NBc8lSA3W0bV22gaTpJiMgNABJxIxv8ASmTh7LT4bZmTsPiQIAH71j2/aVtlRGWDqORpcMQV0iZMAGR1o1ztPXw7yV1MrAFdUZUqJJHhaaL4+byMn5NMpYBaFTxgKQFBHhMg7b5386jw/AW1bUqgEMdMb+6FPqMH51k8FxyWeHWFttdNwIAXggFcNHQFYnqwp+zPaIM/dkZJOkgGMksZ6AA/SnnxciVp2C8m2zKDOknflO/lypjYtuIKSDvI6iDjlULjMilnZQo3OlsCYz4vT51k9vXBdtC33oOu4gBCEacn3jO2QNv+JQjKTq/yM1SNW3wlnOkKfRif6mN6hb43hwJV7cddX9a5Hi+zza025ViCsQDB1KrjcdHHLcVucJ2qtsNba6txgzjQdKxJlssI3yABiD6V0P8Ahv8AZsRM1h2hbmBcUkiYDAmOsTNPf7QRAC7hQ20mJPlNcq/FRxDmz4BoCg6VjIWYEiMjfyp3d3Wb93WqOoB5aWKE5PPyM7Uf5b6sFnVpxgK6lYEbzIIx50JGLQWBwfCGElYMSZnxfpt1rF4fjRbS0Zdw0nSigwwjxNglj06RzJwfhfaG05P2jDlGjaB/LPXEUj4+SOm2GzR7bvE8NdH/AE9DyIO/wqr7NcRcHCjRoMM4glgfe1bj16Vk9q+0oOq2moq6lSSFAEwBAAn61V4Lt5rFsqo1SWaNS4wMkadpG+rrirQhydPrZNv5jqrvFXZ/0LZ2ybmdv5KVcZd9qeIk+IDO3TypU/Tk+g3Y1uP7VuC5c8WwVR4VwDk8urGs/ie2r2pVDkAnIAAnxRmBkY2pUqfjS6oLZHsK6WvBjk6kOw37wcthQu1OMc2ws4NlScDJ71RJMScUqVVZM6zsi2BwuMTcgwSDBdVOdxg8qxWQC9eAAAF64AAMAByBHTFKlXHD+5It6NXti6U4GVJB8ORvm5n9KzLl9jZEscrmCRyJ5UqVNw6f3YZbJ37Y/wAtttzJEmTmL5A+gHyFZnALOn+c843VZnrsKVKuhaf3JS/UvsdR2DcJtGTMNiehUH+tQ7b4xrdnUhCtqUTA2MzuPKlSry5L+syz0Yqcc97uu8OqHujIG2mzjAzufnQJ033AAgEgYBxruHc5nwjO+KVKvRisEy/w10q4VTpXoMDl0okwWAkAnUYPPrSpVhwdm8TcuA5AVYkA7+u9W+0uybX8PcuaAH0tkSNh0GOQpUqACx7OcMo4K2QMsHZjzLCc0Lt62P4dsDK2yfU6SfrSpUn+QFowfaBdDPp8PhtbY97UWq9wY+xXA/0xyB3Fv/1H50qVXekKv1EOO413F5WY6UMKuwjOCB72w96dq5viLzNIJJAMAcgPTalSowSQJFvhGlF8mP8A/P7Cp9nqCbpOSFJznJdQd/In50qVMxTZRR3W3l0xE8vMmsnjLzLgEgQGgGBqHOOuaVKliZl265A0jChgwHLURv60Ti86mMajuYEn167c6VKghyldc95p+6bZJHnkz9BUzwq9wbkeNbkAydgoaI2OTzFPSoonLZu2uHRwGZLckZi2oHyAApUqVMU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9876" name="Picture 4" descr="http://wizzyschool.com/images/ancient%20history/Srivijay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5162702"/>
            <a:ext cx="2133600" cy="1604468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2286000" y="5660648"/>
            <a:ext cx="3352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Indonesia - Sumatra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Sri </a:t>
            </a:r>
            <a:r>
              <a:rPr lang="en-IN" sz="2400" b="1" dirty="0" err="1" smtClean="0">
                <a:solidFill>
                  <a:srgbClr val="0000FF"/>
                </a:solidFill>
              </a:rPr>
              <a:t>Vijayan</a:t>
            </a:r>
            <a:r>
              <a:rPr lang="en-IN" sz="2400" b="1" dirty="0" smtClean="0">
                <a:solidFill>
                  <a:srgbClr val="0000FF"/>
                </a:solidFill>
              </a:rPr>
              <a:t> Kingdom</a:t>
            </a:r>
            <a:endParaRPr lang="en-IN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9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33400"/>
            <a:ext cx="8569325" cy="5562600"/>
          </a:xfrm>
        </p:spPr>
        <p:txBody>
          <a:bodyPr>
            <a:noAutofit/>
          </a:bodyPr>
          <a:lstStyle/>
          <a:p>
            <a:pPr algn="ctr"/>
            <a:r>
              <a:rPr lang="en-US" sz="7200" b="1" u="sng" dirty="0" smtClean="0">
                <a:solidFill>
                  <a:srgbClr val="FF3300"/>
                </a:solidFill>
              </a:rPr>
              <a:t>Hindu Temples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in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East Asia </a:t>
            </a:r>
            <a:endParaRPr lang="en-US" sz="7200" b="1" u="sng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533400"/>
          </a:xfrm>
        </p:spPr>
        <p:txBody>
          <a:bodyPr>
            <a:noAutofit/>
          </a:bodyPr>
          <a:lstStyle/>
          <a:p>
            <a:r>
              <a:rPr lang="en-US" sz="5100" b="1" u="sng" dirty="0" err="1" smtClean="0">
                <a:solidFill>
                  <a:srgbClr val="FF0000"/>
                </a:solidFill>
              </a:rPr>
              <a:t>Saraswati</a:t>
            </a:r>
            <a:r>
              <a:rPr lang="en-US" sz="5100" b="1" u="sng" dirty="0" smtClean="0">
                <a:solidFill>
                  <a:srgbClr val="FF0000"/>
                </a:solidFill>
              </a:rPr>
              <a:t> / </a:t>
            </a:r>
            <a:r>
              <a:rPr lang="en-US" sz="5100" b="1" u="sng" dirty="0" err="1" smtClean="0">
                <a:solidFill>
                  <a:srgbClr val="FF0000"/>
                </a:solidFill>
              </a:rPr>
              <a:t>Benzaiten</a:t>
            </a:r>
            <a:r>
              <a:rPr lang="en-US" sz="5100" b="1" u="sng" dirty="0" smtClean="0">
                <a:solidFill>
                  <a:srgbClr val="FF0000"/>
                </a:solidFill>
              </a:rPr>
              <a:t> </a:t>
            </a:r>
            <a:r>
              <a:rPr lang="en-US" sz="5100" b="1" u="sng" dirty="0" smtClean="0">
                <a:solidFill>
                  <a:srgbClr val="FF0000"/>
                </a:solidFill>
              </a:rPr>
              <a:t>in Japan</a:t>
            </a:r>
            <a:endParaRPr lang="en-US" sz="51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323974"/>
            <a:ext cx="3276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Benzaiten</a:t>
            </a:r>
            <a:r>
              <a:rPr lang="en-IN" sz="2800" b="1" u="sng" dirty="0" smtClean="0">
                <a:solidFill>
                  <a:srgbClr val="C00000"/>
                </a:solidFill>
              </a:rPr>
              <a:t> shrine, </a:t>
            </a:r>
          </a:p>
          <a:p>
            <a:r>
              <a:rPr lang="en-IN" sz="2400" b="1" dirty="0" err="1" smtClean="0">
                <a:solidFill>
                  <a:srgbClr val="0000FF"/>
                </a:solidFill>
              </a:rPr>
              <a:t>Inokashira</a:t>
            </a:r>
            <a:r>
              <a:rPr lang="en-IN" sz="2400" b="1" dirty="0" smtClean="0">
                <a:solidFill>
                  <a:srgbClr val="0000FF"/>
                </a:solidFill>
              </a:rPr>
              <a:t> Park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1618" name="Picture 2" descr="http://upload.wikimedia.org/wikipedia/en/thumb/9/9c/INOKASHIRA1.jpg/230px-INOKASHIR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2190750" cy="1647825"/>
          </a:xfrm>
          <a:prstGeom prst="rect">
            <a:avLst/>
          </a:prstGeom>
          <a:noFill/>
        </p:spPr>
      </p:pic>
      <p:pic>
        <p:nvPicPr>
          <p:cNvPr id="111620" name="Picture 4" descr="http://t1.gstatic.com/images?q=tbn:ANd9GcSbNDc3zkTOrod2cgByqfc8OZ-d3uCKQbuEm-a1TyEOXPEy6Wqo8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00400"/>
            <a:ext cx="2314575" cy="198120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590800" y="3200400"/>
            <a:ext cx="213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Benzaiten</a:t>
            </a:r>
            <a:r>
              <a:rPr lang="en-IN" sz="2800" b="1" dirty="0" smtClean="0">
                <a:solidFill>
                  <a:srgbClr val="C00000"/>
                </a:solidFill>
              </a:rPr>
              <a:t/>
            </a:r>
            <a:br>
              <a:rPr lang="en-IN" sz="2800" b="1" dirty="0" smtClean="0">
                <a:solidFill>
                  <a:srgbClr val="C00000"/>
                </a:solidFill>
              </a:rPr>
            </a:br>
            <a:r>
              <a:rPr lang="en-IN" sz="2800" b="1" u="sng" dirty="0" err="1" smtClean="0">
                <a:hlinkClick r:id="rId4" tooltip="Sarasvati"/>
              </a:rPr>
              <a:t>Sarasvati</a:t>
            </a:r>
            <a:r>
              <a:rPr lang="en-IN" sz="2800" b="1" dirty="0" smtClean="0"/>
              <a:t>,</a:t>
            </a:r>
          </a:p>
          <a:p>
            <a:r>
              <a:rPr lang="en-IN" sz="2800" b="1" dirty="0" smtClean="0"/>
              <a:t>6</a:t>
            </a:r>
            <a:r>
              <a:rPr lang="en-IN" sz="2800" b="1" baseline="30000" dirty="0" smtClean="0"/>
              <a:t>th</a:t>
            </a:r>
            <a:r>
              <a:rPr lang="en-IN" sz="2800" b="1" dirty="0" smtClean="0"/>
              <a:t> Century</a:t>
            </a:r>
            <a:endParaRPr lang="en-IN" sz="2800" dirty="0"/>
          </a:p>
        </p:txBody>
      </p:sp>
      <p:pic>
        <p:nvPicPr>
          <p:cNvPr id="111622" name="Picture 6" descr="http://www.aisf.or.jp/~jaanus/deta/data_image/image_b/benzaiten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3200400"/>
            <a:ext cx="1905000" cy="1776413"/>
          </a:xfrm>
          <a:prstGeom prst="rect">
            <a:avLst/>
          </a:prstGeom>
          <a:noFill/>
        </p:spPr>
      </p:pic>
      <p:sp>
        <p:nvSpPr>
          <p:cNvPr id="111624" name="AutoShape 8" descr="data:image/jpeg;base64,/9j/4AAQSkZJRgABAQAAAQABAAD/2wCEAAkGBhQSERUUExQWFRUWGBgYFxgYGBcYFxgYGhgYGBcXGhYXHCYfFx4kGRoVHy8gJCcpLCwsGB8xNTAsNSYrLCoBCQoKDgwOGg8PGiwkHyQsLCksLCksLCksLCwpLCwsLCwsKSwpLCwpKSwsLCwpLCwsKSwsLCwsLCwsLCwsKSksLP/AABEIAQkAvgMBIgACEQEDEQH/xAAbAAACAwEBAQAAAAAAAAAAAAADBAECBQAGB//EADwQAAECBAQEBAQEBgEEAwAAAAECEQADITEEEkFRBSJhcROBkaEGMrHwQsHR4RQjUmKS8YJTcqLCFTND/8QAGgEAAwEBAQEAAAAAAAAAAAAAAQIDBAAFBv/EACgRAAICAgIBAwMFAQAAAAAAAAABAhEDIRIxQQQiURNxgTJh0eHxFP/aAAwDAQACEQMRAD8A1ogRMc0fJs9k4COaJAiWgBKGKNBcsd4cEZMqgQxLEUSiDITBQJMKkQVMUAi8URBkmBrTBIhUPYFoQxCiASLgFhudozP4h1hSzypRns2VQu9asKgVY7lm2J0p4zVyc85KVKKWqliUtykFea1HoOpNg0UgWu0ExOJSxLggJCswVyMXbm0soP06h/P8Fx8yalSsrJTMZ3UCpISOXKp/DuGY0KWjlDLkTVeYkpcq5jmJE2doSEKRSnNRnPLp4TDplpACTZ3IZStSovVyS57xR1FMMU2w0lZLO/mz6s7UdmtApqy8HQBeI/h4hZdNJi5XWGAukU8KsNCVHHTki0gQZKookNEPAZnexgGLJgSTBAYBJizRITHARcCM5U7LEhMWCYu0ccDCYtli+WJAjjrKhMXQI4CJfQCpt+ZPQQUBsu7CtIjxOh9D+kFkyWvU/dtoNFBBQTR+xofQxJMGXLBDEPC02XkrdP069RBQDploRn/KX3Da1dh7mGMTiAkVOrXAfpUgaQrPnJWlksrMDR2DW5ixIq4s9DsYogp0ee4rVchTMfELA3U6V8hIsVZGrRwHcPD2CkZUtXZyS5qSKH5bszn0aFjw4meAShSysEKU4U4GfIkuaAZS9zzRs4diARqHrf8AaKTdJJF4y8srh0Qdos1IGl4z2Bu9nFhEhcAKi94qldYcbiNvHQJKosFRxOgyIKDAEmCAwCbRURcRAiyYgOWEWAiAIsBHHHCOiY4iAccBBcMm53t2H71gcHw/yJ7D6CGQGEjo5oS4rxAyUBeQrSCM7XSjVbAHMBqB+UMlboUceE+IcUlSh/MWA9hUqPZIcnXSPOfFvEJ8taVS5mWUtICSkhv7j3IUllDo1Y8Nj/iJKpxzqK1FkquolqMwFTa7sUv0jXi9M57vRmyZ+LpLZ9NlTETUcpzAfKRQ2oC9jdJB2hfhOHKQrYkXAd25gSL1rV2JNY8dwji6kZzKWxoChTUIzcigqoY00LPePYYLi7yPFnMgOQ7EONGFTdx5PSGnicNeBseZS+4NGDC1LWczEskVykZQCrKaF2Z9kgjc6CEeUdi8VLlJCpikoS4SCogBzYe3tFOIcQlyEZ5qglBIDsTU2okE2jPJORo5ouokmmkQEGIkTpcxIWhQUk2Ukgj2gi6QlUMn8AJqOkDVKasMKUDreATCzQxSLfRyRFgIkRzQDiyTBkGBAQZAgk5EgxYRQRYGIgCCLAxQReCAmBz8QlAdRAH1OwGp6RGJxKZaCtVgP9DuSwHePKzsQZiitV9rhI/pGjb73iuPC8n2I5cyxr9zdVx0fhQo9ylP5v6gQ1g+LpygLCkaOQCltOZJIFN2jz3igJYgB6htOkOYSc3pQG0WlhSRCHqHLs9MFul0sXDitDtUfWMbG8SUQkLRNkKzJqCFJaobPLJpcsWfLSAy8SJKTMB5brSKpU5ukaLezfMSxdwQ9xmQnIqYc4UhJIUh87CrNr2O56xLjxZoU+SPm/xL8TiTKGFlKSslKFhRYiS6EqUE3FXWMrMkG5dh5GdgZqVJnSyqrLStghT3drAvsTB5kvPxABaVEKmB0kuVg1FaUUGboRH0PCZJsslUooKTYjIogD5VJNr6HYg3A9OU1gSpXfZnjH6j2eH/APnpomomTpaGAHi5GC1h/nUa1rTShpePoOHKl5VpWgoCQJRCSqWgK8IZkhRBUWX8x2IpHg/jGZKWhMxAZT+GQHKSls1yA7FrOK9o2vgDDGbJlpOQMqYUhTqdihzkJY1JYsPlU7tHTSlBT6AvbKj6AmbKnpUkFE1IOVQotL7HSPEfGWGlyAiSha0yy8wyszoTl+Updyh3XygtQUj28yciRKKlFkoFS1dBZIuS1BHyjiRmYvEMkKKpsxg7kJBPKkmzAeyTEPTx91+C03o9D8EzUSEKmTlLl+ORkKg0khJIBzhwFkuObLYM8e3LGxcNpX0gHD+Dok4dMj50JBBzAHM5JLi1yaQWThky0hCEhCRQABgKvQd6xnyyUpNlYWlQOekRRUuCqFYrETQmcBExETAOLpgyYCmCpMNZOR0WEViwidALiLiKCLAx1HGR8TT2QgbqJPUJST9Sk+UYEuaCGd+lj3+wI2fivBz1iV4EtMwpKswKwihSAC5oaiMaVwPG/wDQlDvPP/qkx6Xp5QjDbR5nqsU5zuKIUSxIYBJAJ6m1CR09e7Mg5Q6VBVS9qAbkUd3DFoDO4PiRLKFiQCVBSB4pJUoADKEqljObU6tFPhTBTPFInZFErSoBHyZSmZfeqUqrV73MdKXbspDEuKTWze4Rw9SymbMBSE1lIs2niKH9RDsPwgv8x5drOvcejfnErfT3t7QrPzJBUuYlAFNh35ncnb7GSVyZpVRVHl+M8NkmYuZMGWfLPiSyKZgAlmehSCnK2gYk1g6OJGbkWjmlkF1BmBGinqk9P0iOI45UzMkFK0pyuSkoVkUSHu5FxTKaecUmcISlCQEgAMOjAMSRb1is46XI6Eu6Mb4t4ccUlEwnkTyygG/mKVs5ciml66Vj2uC4LKkhAQgDw0lCdwCXPcvmr/crcxg8Ox6UFygr8LlSsqVyvTIkFw7UoBYP0c4z8WolyFKQWm0CUKFXNy1iAHqKO28Uam0oronatt9mN8e8dc/w6SGDKWXubhHlQ3q42j0HBuHnC4VKQMyyyltV1KZ7XADJ7JePn/BZxM4zFFZrVX9ynIdQqCSDQEPWuh+lcCmEyEPo6Q+ySQL1G3lBzeyKihod2OyySA4rFVR0pRLuGqwq7jeJVGFl0AVFTBVCKEQCyKNEiJjmjjiRBUmBAQVIjhZExIMVeJEAQuDFgYHHPAOCZosJkBJhDG4nK96JKmSElRLgAAFQJJqKPUiGirdDVYnxDjAl4laJiAqWtEsB3cgkpKQMpChmJJFD7MfE8MShbyxlzHOks7LA5r1Litb88F4VjxNFHKcygHDfKpq6P6VB6RozZeYdXdJ2On6HoTF78EZR4spguJJmUssByl7aODqHo/rHm+P4wrmqryoOVIfUfMqnWnZPeMrinEimYlctTHLLUCAaOtWZBBv82XrCGL4i6VJzZlEkqUPxLJcmrZg+gDUj0MOGmpHn5stpxGZOMYpmhLoUkpWk0zJsRs433HV4dxfESAlIJUlQzIWQapy1P/cACepr0GLI4unwBlFEpAPRgzlrGMaZxJawEAkIBJA1reu16RWcFLbFxNrSNrGcTALEu3yoTdPQjQnraw1fJxE9SjmmPqx0AdwG0bf9YZwGGA8/v0i3FkgS2+7GF5q6ReOOtm/8K4iUnBZCoCbNmJUU6kGYlCG3DJvoXj0nC8SiUr+HPKWJljQgUKR1Bq2yukfOcLiylMsgUGU9eUABQ83j0PF802dLVLBWoDNyFykGqSljUhkmn9Q2iGXDcu+7Ohm9r10e8ipEZ3AeIKmyQtTGqgCG5gDQkD9rO1Y03jzpJp0zbF2rRQiBlMGKYjLCjpgGiAmD5Iq0cNZVKYIBHARIjhWykS8REwAExzRIiRHHAzLesKcQkjJmUArK5DgFqGzkMdLh7RogQDG4xEtBUssm3d/wgavDRWw86QrwqVmS60BOVRAALhhTS1CUt0MaE1YBrTX0jKHxIgA8iwzM+VIbzVSEsb8S4dbHNMSpB0CO7FyUkOAXB0vcRojjlfRnlmhLyef+JMPkmqyszsOxW6fR0HyjNRhSqU6OUNyBVaNRyaglnp+8NcaxvjLtlFEJTqaZSpR3IoALDNe8B8bItDWSX9AT+npHqwtRPMnTkefxS1fK5a+Vywcuzd6+cNcOw1HOuuwjdxmCkYt1y1BM38QJ+Y2qDV/7g47x0zgqpacxUhtgo/UgRCWVPXRtjGkJIHv9/fY7xn8SnUbYH3+/eHJ89kvYpuOug7M0Yk1ZUWN1GGhG3ZzdI1cGohNdUoT7g/8AqfWPV/CeECpkwj/ps/8Acujv0AjzBQyCfbaoJt2b7c+3+D0/yVK1Km9EILe59YHqHUGZ8CuZjcK4pMwilS1pJSCAU6vuNnoxsQ1tPSYD4jTNWlOUpzUroWJY0bQ6w7ieHS5hBWgKNnN22cVaPJysAEzskhyy6EBgcvMHIoWIPN27RkuGW21s0Pnjqnqz3IiSI4CLBMYjYihTFTBSIqUwAlGiQIkJizQDgEWEQBFgIICQIkCOaLCCccBHmviWepaxJBSkDISTU85yZnNgElR/1HpYzOM8G8VlIITMSCHIcEF+VQGlTvc+VsTUZWyWWLlGkWw3AJSEgFIWQ5KlO5Jubxn434OlKU6GQ/zUKn6g5gR6xRcjFyQDnCkgaKUW7pUkuOots0E4bxxRWpE1iRsGI26KB0IY93EWXNe6MrI3DqUaPK8VwKJM8BJdjUs2wYbDMXaExLt1c+xjUx4EzEFRonPdn/E4Leaf8YRxCh4hSkvlof8AEnf7tpHoQlpJ90Y5w7a6PNT5beyvvzf0g0ji8x2UpSupUaaPXYP1jsSfmChpynUKB/R/aOk8NmKSDmSxs4L+0O0n2VUqVs7FYjN0SIFgEZlvoLdzT9YNOwIlpKlKzGwFg/bWLcLF+4+kGKpCyyWtGmoOkAasPWn5xq/DmMWhVCACEkpP41M2UjRmPMHI2IpGbhkZktqA3o6fyjU4PJClkFNSF06rQogjY+ICAesSzfpYuF+5HoB/ETyQFJQLFNiO4Dk9CCxjT4dwhEqocqZibbEsBQOQPSMLB8TPjoryqWUgNUBSmZ9vl80g2ePQnHJCmdLgpBD15iwJ2DtpvtHlycuj0lDY6BFkwOXMf3HmCx94I8QY5zRDRYRzQgxVokCLRIEEAm0WaOiWgnEiJEViSYJxOaIzRRUVJhkLZMwAgg1BDEbjb0jzXEeGmXY5mHLdKrgBJIPNp6iCcT+KwhfhyU+Ku16BVRlpVR6D1jIXjMYQSpSDqygzO4DBCX31No1YoSRPJG1bITKyqu4Tc7m5PSrnzhCaOctQBKj0rS5hafMxSFfLTYJCknuRUesDOGWtJM1SqkDLZ9SSAO1P9R6EUYJRrbYjiJZnFWT5Uue7nTWzfZisrjhCQkpCju7U2IGsaWBYAaByP8spHeo94Xxyk+IhGUcx5i1SAaJJvdj5Q4nJXVGWuYqcoUL6AWH3v0jQw8rJmSdMv6n6xQ+JJJy1QSWS9GvQaQwhYUS1iPyT+8NZ0+qXQ1JDTFDsR5/u8bOGWxcXt2q4PksA9njIQQrKo0aiiBYbt0r6xoy1hJGVYXTm6Kc0cXcMfTeJZN6DjTXuPUjh0uaUTgMinSs2flJLHq7gnoYx0Sl4opmVZCxlTnZOUAEA8pVdqWpYa6PDOJpQGUWSqqVaA/iSTpXmfqraIkzgMYRLLpVLqEjlzDmzFqWo41UNzHm01Z6Ucm0y+DnTpMwJXLR4ageaWlVC7uod1N2FLR6BIjC4fiZpUkLDKc5xVm3S55U2ajnehJ104tL5Xr0rq31YekRybKU0MiJioMSDEWgplo6OiIAQAEWAiwTEtDAKKEUi5iphhShgGIBKSAWJBY7FqH1iJ+IY2brQwrOxwAJJp5fW0UjFiSkkeZ+GsMlAWSHmpUUAaIamZ+pcOz00qQyteY9AX7q/b7tCPEMMtUwzJR8MkMXcZn1oCbakaA9Yz5PFloXlnCzA0Yp0BpQjyj0FHyQm3kdo0cWv0H1jNxEwsBqxU3U/KPdocWMym0FT228z7PGfOWVKfV83pRA815feNETCzsLJBBFwczdKnKr0HvC/F8KcqVm6bkbHWmriNnBYWhGlEjyFIKBUoKQ4D9+o3D/nA5bFTrZlYFYIYkOAb6jSmtKesJISZRtRwTuKEONwQT6Q/i8BlUlSRyqIBFAynDN39iesN4nBtV6ElPZwRTzaOTKWl9mAwcwZnSaHa4P1Bg8mhY9j99aHzhTCoFDlAOtKvrD5k5+9j2/avvBkLH4HZKcyMpBYjMm3UOHvV/paNzhCEBLpFbH9rUN7bvUFvPYckKVZyp7ABgMqQn8QGUW894elTVJVnT5p33b8x0cMb48keRtjJRZ6aEJnCSZuZ6b5jRLuBkDAkGoUSfyg+ExqVh0+Y1H397Q2lUZKcTSphxFgYGDFs0RYyLxMQ8Q8SspRZogmLGKGLE2L42QVoICik0Y7MQfSkLS8e6UqpUA66h+sOzpeZKhuCPUNHnuJrKP/ALAE5iQFBQynaiq2vTzisEpaJybXQzPxmZ2YaVhKdKT8xqdCa+YAp6CMTF8dADIGjEkWOwGtNxpbZOVx9ViEqbuk9qeto1RhQPozmrr+TeBq7v8AfaMX4lKVSydU2rvQjzD+g2i6+OIU1FJ6UP8A5PX0jP4jxBJSoAO9CTQMDZI60qWpoLReK3ZnUJqVUdw7GchQe79Awb6esXwqMyyfP2ZI9CT/AMkwhw6WVO1dO5NW7U+zHoMPhWQNyXJarXt1a3XpFW6Rnypc3Q1hUMgOwdj6wrxDDjxAQz6EaUqk+j137xUzlF0gM1HI2IBYebdG10NMxhCAnKks7F1A2uGD1uQ9d4nTsToWxRUA2UEOFDmVcF9vT84jEpVMCiNRSgozV6n7vWCysQFnLQFjQWuGJZhvcP1Ih4SgKJLqPKG3O7WoXg3QONmHKBIez6bKFFD2MMSpjVHn67aNbyjsQgBTgFKVqJb8INX0e4Sx/WtZaC/3eKdoPTNDDy9fboat6u0Ny1NAcGAAzwzmran0iEuyqJQ4U4JCtxr3H4g0bOEx7/OGbUfKfzEZDDtBUzVA0Dje3vEZxUi0JtG5/GI/rSO5H6wWTNCg4qPT6xkYbErbtoT6AfeojVwcnKH1UcxDuASzgUH7lzrGPJHia4PkMvEGOMRGRmgMRAyYu8UJjRZGipjznxdw9S5fiJugKcbihcdiPR/PfmLhLFuULb5sqm7sW94pB07Fbo+ccP4b4yinK7VJqyRuSPp9KmHpvw8l+RYs9qdrlj0uNo3fhmR4SFJUkpUSC5BBVTrsSf8AKJxqmCj+IqVZvwnKL9EjrSNym3KhM2WXaPH4jhE1P4M2tCIoODzD8zJrYm2tSA3u8bkyeD0tRy9TQW82MJpxJdwAUg5lEhJDa1Z1Uoz73sdCMr9VNqguD4elDBOhck0JO/RLUbc9YanzLgkOdHuG+/2uFl4hTAhkuz5dg7AAg5fIx0pJV59z/uOr5MkpbsNhEOpibhT7FR5j9FGGJCAoEa/pGeJhSXNGNtQBT117tGlMDKB3gSCuhWUvKAliwudSc3MSAX3f/YgOKnFiyqkGqT8tFU7lx2Y7xozMOlYKiWUCwOiqBget6jS73gGJkkO9WOjGh1BFCD96wEFujDK6pPVvIi1dL06xoos2zNuRYfQ+nWATsDykfdLQbAKzDmFvVxv7j1irEQ1glK8jTrdhQORrVgIcEzKzsQSUhmIetDsWpBeBqFANXJe4UC5A3DENU0AhniGHrmqx+YirEDlUzbcr9tqZ5S3RoS0CBJYjaOmztHveAyUGiUEKJdmY0Yk0JFmFeoF45Mv+YxPMwIo1X+Q12+nUQKQd0aWFlKUrKhYQAEmqcyiXL3LBhl3v3EbkiWEpCQ7AAOam1ydTGPgZbzE7oJc7AoLgnuUU1vpTbjFmWzbidItEGJSY6MbRpTOWYCVRdRgBMVJsuTAJymrHLW0Lma7vp5CKRiTlJIGqe9/p+vlGbjZTm5a7Nb/kFJZ7+sHnzC7hyOz+6mEIYhYZySKkkAjtdnOgo2wEbMcTHkmKTZCCSlRcFmQ4agd1G+XVqvS7wqQ5qQahmsDv1MHSp3blrZiScxq5elA7m9rxCyEqYAgpuWGoISAkguXb0MaVozO2QqVodawaSsEt2+sCkrUonNmCXc0b8VfmFOV2AJqmxeJlkChbR+8c2Ko0xebKtGhLWSApTJAFSosKgNXWrhg5p0i8rCZqkMHArrVoBjJpSsK/CgqrQ1BJCQA5cqBFdAdLi7HqkWn4uXIAzIE1Sk0SoZUpDlyXcuW6UALC0RhcZKmApSlTk0SpZ1eiVpqpjpQ94txTCpVhytwXXmCsrZnUwNagEHyDDSMWThw/eCqaC9HocZglSzzIUkGzs7UYkigrR7UrWkZow7KzPfyr16EU77O4NwhOXMFqISUqyipulbZQKVIl1oKF7VuqXm/4h1VA1YsDerltu7HugeRvhsupUEsAdTUlmZmpQmr+Wsa8udHncHMILDmLUb5g2xNS21SGtqdiQt9e9fsfSJTj5KRl4RpIUPWKTcAkqzAlJLORYszOCCHoK36wumaD+K33vDEqYxvT3iDTRoTT7G8NKyg1JcuSewHlQCDAwBK4u8SZVB0mJVAkKi4VEZRLRYKaqMLjPEjL5kKrqKEN166XEbc1tYycbwuWsupPurL/AIgtFIJCyYpgeO+Ipi2UkhJFwdEn7oaawxiwvRjtcEHd39ma/kIYBPKVOopZiwFi8Wm4jZ/QxZL4Iykr0GyUrCsxEt81z3r+3lFVTlb+7QslVXNC4qKnuIokQdWXnEZSw5dXrq1m3eFROFhlSWI0apHZjT0fyBjMSCtagtSnCQlJBCQp6qILGgb03jgQKhQzVexdwQb7ufWKRDkhGNUwiZ9TrW4Jy/8AdzNcDZ7bRGGIKgUlNFAkvsbhIr6tWE5/EMgUUghRYAg5mDgkAEAvS5fS1XpwafNWFl1ElmBoSLvUMzgbW6NDk1jfHn+DfVi+QJaqWf0/WMvjct5Ty2GQpJDEhRUMoUXdicpetWUzPBiD/wDo6Dq6VCrPZnOsMDhCZhQsLKZaUOorDOsu+UbABIB1rpC3xRTFDlNX0Zs3HLVhZYmgS0IDpIcmatJZMtvwFNFKqXABFHhWTjg3yts7/X9Wj0OFXLCiyM9DzE5mZi+Wwt7DaOxMuXOl5pksJJLApULWPUVB94T6tG3/AI4u7/H+GTKUphXlBZI2a48ioeuzRcNmU9QKaEPcgbivqTCQ/lgkLdFjopO1dR7jtHTZygWBKRu4cnup30+2i1pq0YJ4ZY5cZGqvFhKQBlYEkAsAKVA2qH/5PoYKMUABy1+Y5QToTUKdrEO+ztohhMQVj5Q1nzH1Aa0OpQDQ/oezjTpAJNbGpeKWtVVAAlm23v6VEPyZmWnL5EfoIQQQkFgPOg82tDEiYQDmooaEEEWvtX63MSkVgvgbRxEVoeVs1Cyas7ijPr0MPJW9qx5iamaHlgBQJzJc9mCi1QGFrtXr6LC4dhXKTqwo5Lln02iM1RqSVaY2mL5d4olhpFwqIMohGcmt39TGfMma1F683S/rrtGhMrAV4dopFkpicxT6+x/J4XUafY9ocVLDmrtfpAjIzAtUfSKpkWeex3EVBwCAbOXIdnZmu0Ak8R3UVGxASAzXo7w9juFVJAzOzhwCWsQTft7whhuEst1I5SXAD5gdiCxej216VeLKNQ4jMxhXKrszedfzaAzOJSw73FCGr2OnvGnOl00t0f0jPWRnBypJII1cBtiwLkA63guQkIWZWO46tamQ72GW587k0v8AvHYLEM+dIXUvm5mNjV62jTM1Xic6QkKBDhIFRUO13G/SF1/yVPUpUSdGBOlRvDaa0aYT4vg1QSdic7LQooVZycwYBgGXp0eM7GYjEH5lZk9CB1sNe0bKMeAAAlHfKx6gsQD5wxg+IKTokjq7+oLn1hFL5KNOLuKR5X+LWlljOnKQQc22gSTV7Wje4uVSZKJaVVpnVoFKqs2sHPpF+OS5cwOJZlnXKt67gKDj1MDnYkThro6SRmB7C/cQyV0Ceblv+jN4fNKlEFg4IIBzMQWpWjjr1oCId4biVEKzPyqYEtUbeVvSIkSGIYqf7qNgPusP4WSlCWSnd+pNyd4o6sy5cicOJaSmuYcoqxv9OuvWJTNUSwDwCYolQQkAnrYfv+UROnOyASkqcVGguyhSvR76QrkjPHHKQ5NmEoLaXALdw+jiL4LGqJmJSOSmVzkUXBdJJLMCSaHWggkmWkBnv3HrFpeAALgnvr6xNtNF8cniYxgsUSwIcilMpFKUL1H5RpHEKFAPUt+UKiQpXMoqV1JJ+sMyJHrE5UFNthZK1fir2p7H9Y0RbaF5KIaTEJbLxFBhusUnYQnU+z+RAhlXeI8Ifvr63iakO4oRXhmpbs1OhBZ/eBHCEbnQVruwFgHjTyUZz6wBUutospkXjE1oUHDue49DWsZuM5cqWJUr+l2ADZj7xuKkxicV4MqYpJBBADEEkPU6sdCfXRoZTOUF5MrOVqWCMrEpS5bauof70jLn8OylJMyuY5bqZ+g+2j0eH+Hk3VLSGsxJIHfXUw4nANaH+oc0o/pPLlJASknOHYMoUYOCKktmJDC0aszCJIIIcdfveNFWCrt30GrwjigpXIeVCXIUQXTmLkBT1qTp0ItBi14Fm3Psy5EmQnMVZiw5Eg1e3MwJAdrsaG8BSigY0hvG4yrS0qmVqySSP+IdvNj0EBwvC1TKzEzEtYFVVDaoJSPSH/copNL3BsPw3OC5bZqwCThR4mUVym5DgHbd/s6PqS8BcAFj/cq3mTDUrB5QGDdBYeW0DnRGU2+heRgsqXcDPV2/pFau7aUDO/WFBj0lTAMKDM9zpQuz7k12rGhjsIpaFJ1Ib2p5RhzsCoOHUFqSVZVDTVL/ACqYbEkt0jlKxYwi+ywStS1ZFtzfMgZyBUWSXtlGljBcPw/xFAiYCQzKKS5uTQl2rcNV/PR4VgHSHagowYkaHXr7xuSJLBvq5+sK2kU5S6RjS8CtwCQW/FzOR1FveNM5iGUX8gPpf3h3wuntFfChOYHFvsyp2FJIASovR8zADokJ26tGzJwzCIRLYw2EwkpFIr5Ilpg6RFUiDJTCIcViI5WsSmIlTokxH37xB+/aCAgxRSIJHH9YNgoCZQb/AF+cQEEWJHmfyMFXeOgWw8UKnCA6RSbw1ChUP3fzhsaxMHkwcULS8EEgBIAA0DAekVOEfT6Q4m0VT+n1juTO4oUGC6R38AYdTBBaDzYrxoRRgIKMIIajo7kzlBIU/gEu+UP0EHTLAgiorBthpFTLivhGCp+/aLC/p+UGwUDTKggEVVFxpHHBEpgqRAxBhDo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1626" name="Picture 10" descr="http://1.bp.blogspot.com/_qFCVbQLvbNI/TDzU2gzcqvI/AAAAAAAAAHQ/Tm9ItFPR-Xs/s1600/Benzaite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3200400"/>
            <a:ext cx="1638300" cy="2286000"/>
          </a:xfrm>
          <a:prstGeom prst="rect">
            <a:avLst/>
          </a:prstGeom>
          <a:noFill/>
        </p:spPr>
      </p:pic>
      <p:pic>
        <p:nvPicPr>
          <p:cNvPr id="111628" name="Picture 12" descr="http://4.bp.blogspot.com/-XiP_Fw05Kt0/TXKc6kYJshI/AAAAAAAAAFk/CL4hA5OZ0rk/s1600/benzaite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4038600"/>
            <a:ext cx="2107184" cy="2590800"/>
          </a:xfrm>
          <a:prstGeom prst="rect">
            <a:avLst/>
          </a:prstGeom>
          <a:noFill/>
        </p:spPr>
      </p:pic>
      <p:pic>
        <p:nvPicPr>
          <p:cNvPr id="111630" name="Picture 14" descr="http://www.ebsqart.com/Art/Fantasy/acrylic-and-gold-leaf/648386/650/650/Benzaite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5279136"/>
            <a:ext cx="1981200" cy="1578864"/>
          </a:xfrm>
          <a:prstGeom prst="rect">
            <a:avLst/>
          </a:prstGeom>
          <a:noFill/>
        </p:spPr>
      </p:pic>
      <p:pic>
        <p:nvPicPr>
          <p:cNvPr id="111632" name="Picture 16" descr="http://t3.gstatic.com/images?q=tbn:ANd9GcSvUE5NtV0vsHYj4mJVlTfY4KifdH3vVU-H62S_9UeyKitgPW9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00" y="4400549"/>
            <a:ext cx="1857375" cy="2457451"/>
          </a:xfrm>
          <a:prstGeom prst="rect">
            <a:avLst/>
          </a:prstGeom>
          <a:noFill/>
        </p:spPr>
      </p:pic>
      <p:pic>
        <p:nvPicPr>
          <p:cNvPr id="111634" name="Picture 18" descr="http://t2.gstatic.com/images?q=tbn:ANd9GcTJfkAMNBF2uE4IuZQSN1k_cWsbPfA3-l-gyIGFUMVWEFvadb3u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62750" y="838200"/>
            <a:ext cx="2000250" cy="22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8153400" cy="1066800"/>
          </a:xfrm>
        </p:spPr>
        <p:txBody>
          <a:bodyPr>
            <a:noAutofit/>
          </a:bodyPr>
          <a:lstStyle/>
          <a:p>
            <a:r>
              <a:rPr lang="en-IN" sz="6000" b="1" u="sng" dirty="0" err="1" smtClean="0">
                <a:solidFill>
                  <a:srgbClr val="FF0000"/>
                </a:solidFill>
              </a:rPr>
              <a:t>Daikoku</a:t>
            </a:r>
            <a:r>
              <a:rPr lang="en-IN" sz="6000" b="1" u="sng" dirty="0" smtClean="0">
                <a:solidFill>
                  <a:srgbClr val="FF0000"/>
                </a:solidFill>
              </a:rPr>
              <a:t> </a:t>
            </a:r>
            <a:r>
              <a:rPr lang="en-IN" sz="6000" b="1" u="sng" dirty="0" smtClean="0">
                <a:solidFill>
                  <a:srgbClr val="FF0000"/>
                </a:solidFill>
              </a:rPr>
              <a:t>/ Shiva</a:t>
            </a:r>
            <a:r>
              <a:rPr lang="en-US" sz="6000" b="1" u="sng" dirty="0" smtClean="0">
                <a:solidFill>
                  <a:srgbClr val="FF0000"/>
                </a:solidFill>
              </a:rPr>
              <a:t> </a:t>
            </a:r>
            <a:r>
              <a:rPr lang="en-US" sz="6000" b="1" u="sng" dirty="0" smtClean="0">
                <a:solidFill>
                  <a:srgbClr val="FF0000"/>
                </a:solidFill>
              </a:rPr>
              <a:t>in Japan</a:t>
            </a:r>
            <a:br>
              <a:rPr lang="en-US" sz="6000" b="1" u="sng" dirty="0" smtClean="0">
                <a:solidFill>
                  <a:srgbClr val="FF0000"/>
                </a:solidFill>
              </a:rPr>
            </a:br>
            <a:r>
              <a:rPr lang="en-US" sz="4000" b="1" u="sng" dirty="0" smtClean="0">
                <a:solidFill>
                  <a:srgbClr val="002060"/>
                </a:solidFill>
              </a:rPr>
              <a:t>The Great Black Deity = </a:t>
            </a:r>
            <a:r>
              <a:rPr lang="en-US" sz="4000" b="1" u="sng" dirty="0" err="1" smtClean="0">
                <a:solidFill>
                  <a:srgbClr val="002060"/>
                </a:solidFill>
              </a:rPr>
              <a:t>Mahakal</a:t>
            </a:r>
            <a:r>
              <a:rPr lang="en-US" sz="4000" b="1" u="sng" dirty="0" smtClean="0">
                <a:solidFill>
                  <a:srgbClr val="002060"/>
                </a:solidFill>
              </a:rPr>
              <a:t/>
            </a:r>
            <a:br>
              <a:rPr lang="en-US" sz="4000" b="1" u="sng" dirty="0" smtClean="0">
                <a:solidFill>
                  <a:srgbClr val="002060"/>
                </a:solidFill>
              </a:rPr>
            </a:br>
            <a:r>
              <a:rPr lang="en-US" sz="2400" b="1" u="sng" dirty="0" smtClean="0">
                <a:solidFill>
                  <a:srgbClr val="C00000"/>
                </a:solidFill>
              </a:rPr>
              <a:t>One of the 7 Propitious Gods, God of War, Wealth, Harvest (Sutra of Wisdom)</a:t>
            </a:r>
            <a:endParaRPr lang="en-US" sz="2400" b="1" u="sng" dirty="0">
              <a:solidFill>
                <a:srgbClr val="C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11624" name="AutoShape 8" descr="data:image/jpeg;base64,/9j/4AAQSkZJRgABAQAAAQABAAD/2wCEAAkGBhQSERUUExQWFRUWGBgYFxgYGBcYFxgYGhgYGBcXGhYXHCYfFx4kGRoVHy8gJCcpLCwsGB8xNTAsNSYrLCoBCQoKDgwOGg8PGiwkHyQsLCksLCksLCksLCwpLCwsLCwsKSwpLCwpKSwsLCwpLCwsKSwsLCwsLCwsLCwsKSksLP/AABEIAQkAvgMBIgACEQEDEQH/xAAbAAACAwEBAQAAAAAAAAAAAAADBAECBQAGB//EADwQAAECBAQEBAQEBgEEAwAAAAECEQADITEEEkFRBSJhcROBkaEGMrHwQsHR4RQjUmKS8YJTcqLCFTND/8QAGgEAAwEBAQEAAAAAAAAAAAAAAQIDBAAFBv/EACgRAAICAgIBAwMFAQAAAAAAAAABAhEDIRIxQQQiURNxgTJh0eHxFP/aAAwDAQACEQMRAD8A1ogRMc0fJs9k4COaJAiWgBKGKNBcsd4cEZMqgQxLEUSiDITBQJMKkQVMUAi8URBkmBrTBIhUPYFoQxCiASLgFhudozP4h1hSzypRns2VQu9asKgVY7lm2J0p4zVyc85KVKKWqliUtykFea1HoOpNg0UgWu0ExOJSxLggJCswVyMXbm0soP06h/P8Fx8yalSsrJTMZ3UCpISOXKp/DuGY0KWjlDLkTVeYkpcq5jmJE2doSEKRSnNRnPLp4TDplpACTZ3IZStSovVyS57xR1FMMU2w0lZLO/mz6s7UdmtApqy8HQBeI/h4hZdNJi5XWGAukU8KsNCVHHTki0gQZKookNEPAZnexgGLJgSTBAYBJizRITHARcCM5U7LEhMWCYu0ccDCYtli+WJAjjrKhMXQI4CJfQCpt+ZPQQUBsu7CtIjxOh9D+kFkyWvU/dtoNFBBQTR+xofQxJMGXLBDEPC02XkrdP069RBQDploRn/KX3Da1dh7mGMTiAkVOrXAfpUgaQrPnJWlksrMDR2DW5ixIq4s9DsYogp0ee4rVchTMfELA3U6V8hIsVZGrRwHcPD2CkZUtXZyS5qSKH5bszn0aFjw4meAShSysEKU4U4GfIkuaAZS9zzRs4diARqHrf8AaKTdJJF4y8srh0Qdos1IGl4z2Bu9nFhEhcAKi94qldYcbiNvHQJKosFRxOgyIKDAEmCAwCbRURcRAiyYgOWEWAiAIsBHHHCOiY4iAccBBcMm53t2H71gcHw/yJ7D6CGQGEjo5oS4rxAyUBeQrSCM7XSjVbAHMBqB+UMlboUceE+IcUlSh/MWA9hUqPZIcnXSPOfFvEJ8taVS5mWUtICSkhv7j3IUllDo1Y8Nj/iJKpxzqK1FkquolqMwFTa7sUv0jXi9M57vRmyZ+LpLZ9NlTETUcpzAfKRQ2oC9jdJB2hfhOHKQrYkXAd25gSL1rV2JNY8dwji6kZzKWxoChTUIzcigqoY00LPePYYLi7yPFnMgOQ7EONGFTdx5PSGnicNeBseZS+4NGDC1LWczEskVykZQCrKaF2Z9kgjc6CEeUdi8VLlJCpikoS4SCogBzYe3tFOIcQlyEZ5qglBIDsTU2okE2jPJORo5ouokmmkQEGIkTpcxIWhQUk2Ukgj2gi6QlUMn8AJqOkDVKasMKUDreATCzQxSLfRyRFgIkRzQDiyTBkGBAQZAgk5EgxYRQRYGIgCCLAxQReCAmBz8QlAdRAH1OwGp6RGJxKZaCtVgP9DuSwHePKzsQZiitV9rhI/pGjb73iuPC8n2I5cyxr9zdVx0fhQo9ylP5v6gQ1g+LpygLCkaOQCltOZJIFN2jz3igJYgB6htOkOYSc3pQG0WlhSRCHqHLs9MFul0sXDitDtUfWMbG8SUQkLRNkKzJqCFJaobPLJpcsWfLSAy8SJKTMB5brSKpU5ukaLezfMSxdwQ9xmQnIqYc4UhJIUh87CrNr2O56xLjxZoU+SPm/xL8TiTKGFlKSslKFhRYiS6EqUE3FXWMrMkG5dh5GdgZqVJnSyqrLStghT3drAvsTB5kvPxABaVEKmB0kuVg1FaUUGboRH0PCZJsslUooKTYjIogD5VJNr6HYg3A9OU1gSpXfZnjH6j2eH/APnpomomTpaGAHi5GC1h/nUa1rTShpePoOHKl5VpWgoCQJRCSqWgK8IZkhRBUWX8x2IpHg/jGZKWhMxAZT+GQHKSls1yA7FrOK9o2vgDDGbJlpOQMqYUhTqdihzkJY1JYsPlU7tHTSlBT6AvbKj6AmbKnpUkFE1IOVQotL7HSPEfGWGlyAiSha0yy8wyszoTl+Updyh3XygtQUj28yciRKKlFkoFS1dBZIuS1BHyjiRmYvEMkKKpsxg7kJBPKkmzAeyTEPTx91+C03o9D8EzUSEKmTlLl+ORkKg0khJIBzhwFkuObLYM8e3LGxcNpX0gHD+Dok4dMj50JBBzAHM5JLi1yaQWThky0hCEhCRQABgKvQd6xnyyUpNlYWlQOekRRUuCqFYrETQmcBExETAOLpgyYCmCpMNZOR0WEViwidALiLiKCLAx1HGR8TT2QgbqJPUJST9Sk+UYEuaCGd+lj3+wI2fivBz1iV4EtMwpKswKwihSAC5oaiMaVwPG/wDQlDvPP/qkx6Xp5QjDbR5nqsU5zuKIUSxIYBJAJ6m1CR09e7Mg5Q6VBVS9qAbkUd3DFoDO4PiRLKFiQCVBSB4pJUoADKEqljObU6tFPhTBTPFInZFErSoBHyZSmZfeqUqrV73MdKXbspDEuKTWze4Rw9SymbMBSE1lIs2niKH9RDsPwgv8x5drOvcejfnErfT3t7QrPzJBUuYlAFNh35ncnb7GSVyZpVRVHl+M8NkmYuZMGWfLPiSyKZgAlmehSCnK2gYk1g6OJGbkWjmlkF1BmBGinqk9P0iOI45UzMkFK0pyuSkoVkUSHu5FxTKaecUmcISlCQEgAMOjAMSRb1is46XI6Eu6Mb4t4ccUlEwnkTyygG/mKVs5ciml66Vj2uC4LKkhAQgDw0lCdwCXPcvmr/crcxg8Ox6UFygr8LlSsqVyvTIkFw7UoBYP0c4z8WolyFKQWm0CUKFXNy1iAHqKO28Uam0oronatt9mN8e8dc/w6SGDKWXubhHlQ3q42j0HBuHnC4VKQMyyyltV1KZ7XADJ7JePn/BZxM4zFFZrVX9ynIdQqCSDQEPWuh+lcCmEyEPo6Q+ySQL1G3lBzeyKihod2OyySA4rFVR0pRLuGqwq7jeJVGFl0AVFTBVCKEQCyKNEiJjmjjiRBUmBAQVIjhZExIMVeJEAQuDFgYHHPAOCZosJkBJhDG4nK96JKmSElRLgAAFQJJqKPUiGirdDVYnxDjAl4laJiAqWtEsB3cgkpKQMpChmJJFD7MfE8MShbyxlzHOks7LA5r1Litb88F4VjxNFHKcygHDfKpq6P6VB6RozZeYdXdJ2On6HoTF78EZR4spguJJmUssByl7aODqHo/rHm+P4wrmqryoOVIfUfMqnWnZPeMrinEimYlctTHLLUCAaOtWZBBv82XrCGL4i6VJzZlEkqUPxLJcmrZg+gDUj0MOGmpHn5stpxGZOMYpmhLoUkpWk0zJsRs433HV4dxfESAlIJUlQzIWQapy1P/cACepr0GLI4unwBlFEpAPRgzlrGMaZxJawEAkIBJA1reu16RWcFLbFxNrSNrGcTALEu3yoTdPQjQnraw1fJxE9SjmmPqx0AdwG0bf9YZwGGA8/v0i3FkgS2+7GF5q6ReOOtm/8K4iUnBZCoCbNmJUU6kGYlCG3DJvoXj0nC8SiUr+HPKWJljQgUKR1Bq2yukfOcLiylMsgUGU9eUABQ83j0PF802dLVLBWoDNyFykGqSljUhkmn9Q2iGXDcu+7Ohm9r10e8ipEZ3AeIKmyQtTGqgCG5gDQkD9rO1Y03jzpJp0zbF2rRQiBlMGKYjLCjpgGiAmD5Iq0cNZVKYIBHARIjhWykS8REwAExzRIiRHHAzLesKcQkjJmUArK5DgFqGzkMdLh7RogQDG4xEtBUssm3d/wgavDRWw86QrwqVmS60BOVRAALhhTS1CUt0MaE1YBrTX0jKHxIgA8iwzM+VIbzVSEsb8S4dbHNMSpB0CO7FyUkOAXB0vcRojjlfRnlmhLyef+JMPkmqyszsOxW6fR0HyjNRhSqU6OUNyBVaNRyaglnp+8NcaxvjLtlFEJTqaZSpR3IoALDNe8B8bItDWSX9AT+npHqwtRPMnTkefxS1fK5a+Vywcuzd6+cNcOw1HOuuwjdxmCkYt1y1BM38QJ+Y2qDV/7g47x0zgqpacxUhtgo/UgRCWVPXRtjGkJIHv9/fY7xn8SnUbYH3+/eHJ89kvYpuOug7M0Yk1ZUWN1GGhG3ZzdI1cGohNdUoT7g/8AqfWPV/CeECpkwj/ps/8Acujv0AjzBQyCfbaoJt2b7c+3+D0/yVK1Km9EILe59YHqHUGZ8CuZjcK4pMwilS1pJSCAU6vuNnoxsQ1tPSYD4jTNWlOUpzUroWJY0bQ6w7ieHS5hBWgKNnN22cVaPJysAEzskhyy6EBgcvMHIoWIPN27RkuGW21s0Pnjqnqz3IiSI4CLBMYjYihTFTBSIqUwAlGiQIkJizQDgEWEQBFgIICQIkCOaLCCccBHmviWepaxJBSkDISTU85yZnNgElR/1HpYzOM8G8VlIITMSCHIcEF+VQGlTvc+VsTUZWyWWLlGkWw3AJSEgFIWQ5KlO5Jubxn434OlKU6GQ/zUKn6g5gR6xRcjFyQDnCkgaKUW7pUkuOots0E4bxxRWpE1iRsGI26KB0IY93EWXNe6MrI3DqUaPK8VwKJM8BJdjUs2wYbDMXaExLt1c+xjUx4EzEFRonPdn/E4Leaf8YRxCh4hSkvlof8AEnf7tpHoQlpJ90Y5w7a6PNT5beyvvzf0g0ji8x2UpSupUaaPXYP1jsSfmChpynUKB/R/aOk8NmKSDmSxs4L+0O0n2VUqVs7FYjN0SIFgEZlvoLdzT9YNOwIlpKlKzGwFg/bWLcLF+4+kGKpCyyWtGmoOkAasPWn5xq/DmMWhVCACEkpP41M2UjRmPMHI2IpGbhkZktqA3o6fyjU4PJClkFNSF06rQogjY+ICAesSzfpYuF+5HoB/ETyQFJQLFNiO4Dk9CCxjT4dwhEqocqZibbEsBQOQPSMLB8TPjoryqWUgNUBSmZ9vl80g2ePQnHJCmdLgpBD15iwJ2DtpvtHlycuj0lDY6BFkwOXMf3HmCx94I8QY5zRDRYRzQgxVokCLRIEEAm0WaOiWgnEiJEViSYJxOaIzRRUVJhkLZMwAgg1BDEbjb0jzXEeGmXY5mHLdKrgBJIPNp6iCcT+KwhfhyU+Ku16BVRlpVR6D1jIXjMYQSpSDqygzO4DBCX31No1YoSRPJG1bITKyqu4Tc7m5PSrnzhCaOctQBKj0rS5hafMxSFfLTYJCknuRUesDOGWtJM1SqkDLZ9SSAO1P9R6EUYJRrbYjiJZnFWT5Uue7nTWzfZisrjhCQkpCju7U2IGsaWBYAaByP8spHeo94Xxyk+IhGUcx5i1SAaJJvdj5Q4nJXVGWuYqcoUL6AWH3v0jQw8rJmSdMv6n6xQ+JJJy1QSWS9GvQaQwhYUS1iPyT+8NZ0+qXQ1JDTFDsR5/u8bOGWxcXt2q4PksA9njIQQrKo0aiiBYbt0r6xoy1hJGVYXTm6Kc0cXcMfTeJZN6DjTXuPUjh0uaUTgMinSs2flJLHq7gnoYx0Sl4opmVZCxlTnZOUAEA8pVdqWpYa6PDOJpQGUWSqqVaA/iSTpXmfqraIkzgMYRLLpVLqEjlzDmzFqWo41UNzHm01Z6Ucm0y+DnTpMwJXLR4ageaWlVC7uod1N2FLR6BIjC4fiZpUkLDKc5xVm3S55U2ajnehJ104tL5Xr0rq31YekRybKU0MiJioMSDEWgplo6OiIAQAEWAiwTEtDAKKEUi5iphhShgGIBKSAWJBY7FqH1iJ+IY2brQwrOxwAJJp5fW0UjFiSkkeZ+GsMlAWSHmpUUAaIamZ+pcOz00qQyteY9AX7q/b7tCPEMMtUwzJR8MkMXcZn1oCbakaA9Yz5PFloXlnCzA0Yp0BpQjyj0FHyQm3kdo0cWv0H1jNxEwsBqxU3U/KPdocWMym0FT228z7PGfOWVKfV83pRA815feNETCzsLJBBFwczdKnKr0HvC/F8KcqVm6bkbHWmriNnBYWhGlEjyFIKBUoKQ4D9+o3D/nA5bFTrZlYFYIYkOAb6jSmtKesJISZRtRwTuKEONwQT6Q/i8BlUlSRyqIBFAynDN39iesN4nBtV6ElPZwRTzaOTKWl9mAwcwZnSaHa4P1Bg8mhY9j99aHzhTCoFDlAOtKvrD5k5+9j2/avvBkLH4HZKcyMpBYjMm3UOHvV/paNzhCEBLpFbH9rUN7bvUFvPYckKVZyp7ABgMqQn8QGUW894elTVJVnT5p33b8x0cMb48keRtjJRZ6aEJnCSZuZ6b5jRLuBkDAkGoUSfyg+ExqVh0+Y1H397Q2lUZKcTSphxFgYGDFs0RYyLxMQ8Q8SspRZogmLGKGLE2L42QVoICik0Y7MQfSkLS8e6UqpUA66h+sOzpeZKhuCPUNHnuJrKP/ALAE5iQFBQynaiq2vTzisEpaJybXQzPxmZ2YaVhKdKT8xqdCa+YAp6CMTF8dADIGjEkWOwGtNxpbZOVx9ViEqbuk9qeto1RhQPozmrr+TeBq7v8AfaMX4lKVSydU2rvQjzD+g2i6+OIU1FJ6UP8A5PX0jP4jxBJSoAO9CTQMDZI60qWpoLReK3ZnUJqVUdw7GchQe79Awb6esXwqMyyfP2ZI9CT/AMkwhw6WVO1dO5NW7U+zHoMPhWQNyXJarXt1a3XpFW6Rnypc3Q1hUMgOwdj6wrxDDjxAQz6EaUqk+j137xUzlF0gM1HI2IBYebdG10NMxhCAnKks7F1A2uGD1uQ9d4nTsToWxRUA2UEOFDmVcF9vT84jEpVMCiNRSgozV6n7vWCysQFnLQFjQWuGJZhvcP1Ih4SgKJLqPKG3O7WoXg3QONmHKBIez6bKFFD2MMSpjVHn67aNbyjsQgBTgFKVqJb8INX0e4Sx/WtZaC/3eKdoPTNDDy9fboat6u0Ny1NAcGAAzwzmran0iEuyqJQ4U4JCtxr3H4g0bOEx7/OGbUfKfzEZDDtBUzVA0Dje3vEZxUi0JtG5/GI/rSO5H6wWTNCg4qPT6xkYbErbtoT6AfeojVwcnKH1UcxDuASzgUH7lzrGPJHia4PkMvEGOMRGRmgMRAyYu8UJjRZGipjznxdw9S5fiJugKcbihcdiPR/PfmLhLFuULb5sqm7sW94pB07Fbo+ccP4b4yinK7VJqyRuSPp9KmHpvw8l+RYs9qdrlj0uNo3fhmR4SFJUkpUSC5BBVTrsSf8AKJxqmCj+IqVZvwnKL9EjrSNym3KhM2WXaPH4jhE1P4M2tCIoODzD8zJrYm2tSA3u8bkyeD0tRy9TQW82MJpxJdwAUg5lEhJDa1Z1Uoz73sdCMr9VNqguD4elDBOhck0JO/RLUbc9YanzLgkOdHuG+/2uFl4hTAhkuz5dg7AAg5fIx0pJV59z/uOr5MkpbsNhEOpibhT7FR5j9FGGJCAoEa/pGeJhSXNGNtQBT117tGlMDKB3gSCuhWUvKAliwudSc3MSAX3f/YgOKnFiyqkGqT8tFU7lx2Y7xozMOlYKiWUCwOiqBget6jS73gGJkkO9WOjGh1BFCD96wEFujDK6pPVvIi1dL06xoos2zNuRYfQ+nWATsDykfdLQbAKzDmFvVxv7j1irEQ1glK8jTrdhQORrVgIcEzKzsQSUhmIetDsWpBeBqFANXJe4UC5A3DENU0AhniGHrmqx+YirEDlUzbcr9tqZ5S3RoS0CBJYjaOmztHveAyUGiUEKJdmY0Yk0JFmFeoF45Mv+YxPMwIo1X+Q12+nUQKQd0aWFlKUrKhYQAEmqcyiXL3LBhl3v3EbkiWEpCQ7AAOam1ydTGPgZbzE7oJc7AoLgnuUU1vpTbjFmWzbidItEGJSY6MbRpTOWYCVRdRgBMVJsuTAJymrHLW0Lma7vp5CKRiTlJIGqe9/p+vlGbjZTm5a7Nb/kFJZ7+sHnzC7hyOz+6mEIYhYZySKkkAjtdnOgo2wEbMcTHkmKTZCCSlRcFmQ4agd1G+XVqvS7wqQ5qQahmsDv1MHSp3blrZiScxq5elA7m9rxCyEqYAgpuWGoISAkguXb0MaVozO2QqVodawaSsEt2+sCkrUonNmCXc0b8VfmFOV2AJqmxeJlkChbR+8c2Ko0xebKtGhLWSApTJAFSosKgNXWrhg5p0i8rCZqkMHArrVoBjJpSsK/CgqrQ1BJCQA5cqBFdAdLi7HqkWn4uXIAzIE1Sk0SoZUpDlyXcuW6UALC0RhcZKmApSlTk0SpZ1eiVpqpjpQ94txTCpVhytwXXmCsrZnUwNagEHyDDSMWThw/eCqaC9HocZglSzzIUkGzs7UYkigrR7UrWkZow7KzPfyr16EU77O4NwhOXMFqISUqyipulbZQKVIl1oKF7VuqXm/4h1VA1YsDerltu7HugeRvhsupUEsAdTUlmZmpQmr+Wsa8udHncHMILDmLUb5g2xNS21SGtqdiQt9e9fsfSJTj5KRl4RpIUPWKTcAkqzAlJLORYszOCCHoK36wumaD+K33vDEqYxvT3iDTRoTT7G8NKyg1JcuSewHlQCDAwBK4u8SZVB0mJVAkKi4VEZRLRYKaqMLjPEjL5kKrqKEN166XEbc1tYycbwuWsupPurL/AIgtFIJCyYpgeO+Ipi2UkhJFwdEn7oaawxiwvRjtcEHd39ma/kIYBPKVOopZiwFi8Wm4jZ/QxZL4Iykr0GyUrCsxEt81z3r+3lFVTlb+7QslVXNC4qKnuIokQdWXnEZSw5dXrq1m3eFROFhlSWI0apHZjT0fyBjMSCtagtSnCQlJBCQp6qILGgb03jgQKhQzVexdwQb7ufWKRDkhGNUwiZ9TrW4Jy/8AdzNcDZ7bRGGIKgUlNFAkvsbhIr6tWE5/EMgUUghRYAg5mDgkAEAvS5fS1XpwafNWFl1ElmBoSLvUMzgbW6NDk1jfHn+DfVi+QJaqWf0/WMvjct5Ty2GQpJDEhRUMoUXdicpetWUzPBiD/wDo6Dq6VCrPZnOsMDhCZhQsLKZaUOorDOsu+UbABIB1rpC3xRTFDlNX0Zs3HLVhZYmgS0IDpIcmatJZMtvwFNFKqXABFHhWTjg3yts7/X9Wj0OFXLCiyM9DzE5mZi+Wwt7DaOxMuXOl5pksJJLApULWPUVB94T6tG3/AI4u7/H+GTKUphXlBZI2a48ioeuzRcNmU9QKaEPcgbivqTCQ/lgkLdFjopO1dR7jtHTZygWBKRu4cnup30+2i1pq0YJ4ZY5cZGqvFhKQBlYEkAsAKVA2qH/5PoYKMUABy1+Y5QToTUKdrEO+ztohhMQVj5Q1nzH1Aa0OpQDQ/oezjTpAJNbGpeKWtVVAAlm23v6VEPyZmWnL5EfoIQQQkFgPOg82tDEiYQDmooaEEEWvtX63MSkVgvgbRxEVoeVs1Cyas7ijPr0MPJW9qx5iamaHlgBQJzJc9mCi1QGFrtXr6LC4dhXKTqwo5Lln02iM1RqSVaY2mL5d4olhpFwqIMohGcmt39TGfMma1F683S/rrtGhMrAV4dopFkpicxT6+x/J4XUafY9ocVLDmrtfpAjIzAtUfSKpkWeex3EVBwCAbOXIdnZmu0Ak8R3UVGxASAzXo7w9juFVJAzOzhwCWsQTft7whhuEst1I5SXAD5gdiCxej216VeLKNQ4jMxhXKrszedfzaAzOJSw73FCGr2OnvGnOl00t0f0jPWRnBypJII1cBtiwLkA63guQkIWZWO46tamQ72GW587k0v8AvHYLEM+dIXUvm5mNjV62jTM1Xic6QkKBDhIFRUO13G/SF1/yVPUpUSdGBOlRvDaa0aYT4vg1QSdic7LQooVZycwYBgGXp0eM7GYjEH5lZk9CB1sNe0bKMeAAAlHfKx6gsQD5wxg+IKTokjq7+oLn1hFL5KNOLuKR5X+LWlljOnKQQc22gSTV7Wje4uVSZKJaVVpnVoFKqs2sHPpF+OS5cwOJZlnXKt67gKDj1MDnYkThro6SRmB7C/cQyV0Ceblv+jN4fNKlEFg4IIBzMQWpWjjr1oCId4biVEKzPyqYEtUbeVvSIkSGIYqf7qNgPusP4WSlCWSnd+pNyd4o6sy5cicOJaSmuYcoqxv9OuvWJTNUSwDwCYolQQkAnrYfv+UROnOyASkqcVGguyhSvR76QrkjPHHKQ5NmEoLaXALdw+jiL4LGqJmJSOSmVzkUXBdJJLMCSaHWggkmWkBnv3HrFpeAALgnvr6xNtNF8cniYxgsUSwIcilMpFKUL1H5RpHEKFAPUt+UKiQpXMoqV1JJ+sMyJHrE5UFNthZK1fir2p7H9Y0RbaF5KIaTEJbLxFBhusUnYQnU+z+RAhlXeI8Ifvr63iakO4oRXhmpbs1OhBZ/eBHCEbnQVruwFgHjTyUZz6wBUutospkXjE1oUHDue49DWsZuM5cqWJUr+l2ADZj7xuKkxicV4MqYpJBBADEEkPU6sdCfXRoZTOUF5MrOVqWCMrEpS5bauof70jLn8OylJMyuY5bqZ+g+2j0eH+Hk3VLSGsxJIHfXUw4nANaH+oc0o/pPLlJASknOHYMoUYOCKktmJDC0aszCJIIIcdfveNFWCrt30GrwjigpXIeVCXIUQXTmLkBT1qTp0ItBi14Fm3Psy5EmQnMVZiw5Eg1e3MwJAdrsaG8BSigY0hvG4yrS0qmVqySSP+IdvNj0EBwvC1TKzEzEtYFVVDaoJSPSH/copNL3BsPw3OC5bZqwCThR4mUVym5DgHbd/s6PqS8BcAFj/cq3mTDUrB5QGDdBYeW0DnRGU2+heRgsqXcDPV2/pFau7aUDO/WFBj0lTAMKDM9zpQuz7k12rGhjsIpaFJ1Ib2p5RhzsCoOHUFqSVZVDTVL/ACqYbEkt0jlKxYwi+ywStS1ZFtzfMgZyBUWSXtlGljBcPw/xFAiYCQzKKS5uTQl2rcNV/PR4VgHSHagowYkaHXr7xuSJLBvq5+sK2kU5S6RjS8CtwCQW/FzOR1FveNM5iGUX8gPpf3h3wuntFfChOYHFvsyp2FJIASovR8zADokJ26tGzJwzCIRLYw2EwkpFIr5Ilpg6RFUiDJTCIcViI5WsSmIlTokxH37xB+/aCAgxRSIJHH9YNgoCZQb/AF+cQEEWJHmfyMFXeOgWw8UKnCA6RSbw1ChUP3fzhsaxMHkwcULS8EEgBIAA0DAekVOEfT6Q4m0VT+n1juTO4oUGC6R38AYdTBBaDzYrxoRRgIKMIIajo7kzlBIU/gEu+UP0EHTLAgiorBthpFTLivhGCp+/aLC/p+UGwUDTKggEVVFxpHHBEpgqRAxBhDo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3666" name="Picture 2" descr="http://www.onmarkproductions.com/assets/images/daikoku-mini-estore-exam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1906284" cy="2074345"/>
          </a:xfrm>
          <a:prstGeom prst="rect">
            <a:avLst/>
          </a:prstGeom>
          <a:noFill/>
        </p:spPr>
      </p:pic>
      <p:pic>
        <p:nvPicPr>
          <p:cNvPr id="113668" name="Picture 4" descr="http://www.onmarkproductions.com/assets/images/daikoku-collection-of-Andres-Bernh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7330" y="2169301"/>
            <a:ext cx="1293550" cy="1945499"/>
          </a:xfrm>
          <a:prstGeom prst="rect">
            <a:avLst/>
          </a:prstGeom>
          <a:noFill/>
        </p:spPr>
      </p:pic>
      <p:pic>
        <p:nvPicPr>
          <p:cNvPr id="113670" name="Picture 6" descr="http://t2.gstatic.com/images?q=tbn:ANd9GcT_JPAUJRuFOAP8LZThVdBZ37_lcRLbwEYLr0nVxony_1qRXK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169301"/>
            <a:ext cx="1361631" cy="1778631"/>
          </a:xfrm>
          <a:prstGeom prst="rect">
            <a:avLst/>
          </a:prstGeom>
          <a:noFill/>
        </p:spPr>
      </p:pic>
      <p:sp>
        <p:nvSpPr>
          <p:cNvPr id="113672" name="AutoShape 8" descr="data:image/jpeg;base64,/9j/4AAQSkZJRgABAQAAAQABAAD/2wCEAAkGBhQSEBQUExQVFBUWGBoYGBgYGBcYGBcYFxgYGBgVGxgXHSYeGBojGxcYHy8gIycqLC0sGh4xNTAqNSYrLCkBCQoKDgwOGg8PGiwkHyQsLC0yMi8sLCosLzQsLCwpLCwsLCwsLCw0LCwvLCwsLCwsLCwsLywpLCwsLCwsLCwsLP/AABEIAOEA4AMBIgACEQEDEQH/xAAbAAABBQEBAAAAAAAAAAAAAAADAQIEBQYAB//EAD8QAAIBAgQDBQYEBQQBBAMAAAECEQADBBIhMQVBURMiYXGBBjKRobHwQlLB0RRiguHxI3KSojMHFRayU2Nz/8QAGwEAAQUBAQAAAAAAAAAAAAAABQABAgMEBgf/xAAyEQACAQMDAQYGAgICAwAAAAABAgADESEEEjFBBRMiUWGRcYGhscHwMtEU4SPxJEJy/9oADAMBAAIRAxEAPwC3C0RVrgKeK81Jhsmdlp4WlWly1G8U4rGlLFKBTstMTJRIpQKVRTgBG/3zNRGcRGcop2xrIG6xzHtCSCBuTmnSZnTXxG+lajhLTZQ5s0rqZnfWJ9aJ6vs//GQNuvm3Ful5mpV1qMQOkOBpXEcqfl/zSHTU8pnwjn99KFX6TUBGAUpWqXiXtMVSbShln3mkA7iV5kSCNxz0jWqxuKYi4qm27SZnRUXl7srJ5jQnblW5NBUYBjYD1mhdM7C/A9Zr1WTy/SmkVkMLx3EIf9R+7B1YKV/5JE/Gr/hPG1vbjK0xr7rGJ0PWNYMU1bRVKYvyPMRqmmemLnI8xxLE6/fSuAgbeVPbXoKQrz+9N6x3zM1oKkIo0UjHw+/LlTRQJXSmkUUikUx0NSBEUDlppWikUmWnvFBBJ2pkUZlphWnvGgWFNgRRTSFamDEYqrRDrvXItEyf5qNzaNGhaetufhNKNDSrbmmGZLiIRUm3hRzoQWiKSOdJWAOYzAniddsADfSshjsc19tMzITFu2u7x+I+HOTt8a1PEgTZuawSpA8BEE+lU/s7gcxxAEZltrbUzoM6liQR40Y0NSnRR64/kLAenmfjwPeUld7BH/jyfcC1/nKNbD5lUC0C/uggnNrGh5yQRPPlUnCu1tgQMjxmAElLqjePhtyg7ERU/DYq0vZC9YudtaAUQNDlPd0kTR+I4JkwKO4i4lztAOmd5K/A7eVbf81y218g4zkH74hDVaOiqAIm08AjzzkW5HF7+cusHfDoHGoYA6/T0P0rO+0vFASbPeiNSBoW5L5AwSPEdNbXhVwWsMS5AVGfXllzmI69NOdZm9iHbPcZYDs123MHKwGbL4yoPqKG6egorsR/FTj3/qLRLvIqMOM/OQbaqCpXeCGJHuloAbwhiBP0q7RAUDBHLSDtBjnJfUnU8+XjTOHYZi0pZe9cYZ27PKMoJ/PcOW2JDDmzFWOkTWu4Xw2zcRi2HuLcXRrdxiWmJEENkYHkRA32ijfc1XFxi/nG12oo1KwbJ2+36OkyOIsBUGVHkKAYGoIAB933vI1VJbMGAyu5nuyAF7rx3eQ30EiAa9C4twtV7uHwxuPuYum2ijqzMSCegCn0rKcVw1xAxe2bV1BIkq8zJEOBlcHKQGgEEQRqJZqVVRdrEfvMfs+vRpEoL585ccE4mLoyklmEw0QLgECf9wJg8unhZoASQpLMNwoJPlABI9YrI8NvC3irbvrZtt2byY0ICu5g6jOwJ/216ZhsajACwoZRG0Ki9RtvEGI2I1rLR7ISuTUJx5D+5m1rGg+0DnMpP4W5/wDjf/ieXhvUc7kcxy2PqDqKkYi5jWeZFvXu25AmBsNNR5mrEDtrKpeUpccMAcpkED3xp3d/Dwpj2RRqGyFl+ORBlPXFjYqZTBKQrUwcFuIhOcXYJkDcLy1/ERzB186jqsj0kePSger0dTSvtf3HBhBKgqC4goppFGHlTWWst8ScGEk7+tCZKPlppFS3RoEGPvrQ8tGIppWnvFFAp4FcBT4qN4p0URRGhH3vSAen604CluK5EVr4M5V8Ke1uNxFGsLz06Ut3XTpVhpjbuJzGDZsIlvDT5ffWm4bh1rDW2KDKAMx1JJjbSdTy06ii2rkTp9aifx3b3uwUZgQe0aAVUCJEH3mmB0E+EVq0q94e7TN+YzE9eIa3xiwVDdrbAg6kxtEiDrOo+Iqh45xEYoizZ1UHMzfgEaSTyQAzPMgCrb/4/h8zgpb1JJJDu3/QqE8hQioC3E7io0Jm2ntEaHz7NEHfWOtFm7OXTf8AIlyR9PX1tJUmVG3AZHEymJum7FoHJatL3A0CdgHbxafSfOrHgXBLb2A9wuQSx0JAQIcpbTSYhpbQhgKipws3L5sFT2rHuszSoXm4M6qArQZM6DQ1vMHwhLZtWRLhM1xmbdm7oBPqQY/kWiOmpi3GIQ1upWnRWnTPOcfDz9TA4ObFhUt2y93KJWCJYKAZYiAJGh+tS+G3LjSbtvs26SGBAmDIA18I6b0/2i4i9nDu9tQzjKFDTEsyrJjWBmnTeqe1x++hyXQuce8URysRvAkgep57bVtJsIERGqHEsMbdvq57G0H6lnC66Qo7p5SZPPryBxfD9taIuIywQWMRCh1ZiD4hfGob8ZxN1stnIrASS6NA6AqSpGum5O+nOr3hOON7D23cAMyKXX8rEd5TPQyINLmSKshmC43wdVZYBSS+YBswU5VObvMeZgmeWwjWy/8AT3iWS6bObMlyYB95Sqkg7zGVD3RIGmo2N3c4Fbv2WsmU7NmVGXQqCAyiNmGVgCDvHXWoPs3wJ7F0Ym9kABa0AssQZKdofUZI3hp5VBUcVLqcTc+ppvpWp1D4hx/r8y+xr3RiFVSIb3fdMCDnYjeRy5bDnVmUAWOUdfnP61ScS4wiXw7C6AqgL/psubMSWE3MvRBG/wA6nWsd/EpFsd0yHZh7vIoBszfIc+h194GbbOfBANrwODw9lwwR88MpMEiCpkek+hqBxTDdncOhysC3gpBGYHoNQfU1PscOFm9KKxlI1JJMSdSxiSQNoA9aPiLbFrbnugMAFHPtFyEN5E8jFZNRpKeopGkZqD7G3KcShK6TTWX7/WpvGMItkZxohOo/Ieo/l6jl5TUMrXEazSvpKmxvebkcOtxGMOf3pTGXx/tRCKaRWTdLLQJWkyiixTSKcG0aMFEs251pq05ARsd+VWIQDcxHjENcQAaaHl41wGtMAmnoJIHWlUbecCOBYZj1PSaDiMVkiASYJ+nx3FSrlqNRQmsK24B6f2pCyt48iVOGZD3ZsYO9jMtlrnJVY/CfjrWZ9lcbkxtskiHDKSf5hI9S4HxNaHiFtbg7HYMJYDQhRtsOZj0B0NYa6pVmUNmyBiCs7jYiQPxRGm9HOy7Ldh1+03aejuosTkgfcc+89IxvGrVtyC90kQCEAIUsDGsb6bSfKsfxHCHE9pdjIttmHuznYQCYG2izvux60biczeJLEyuug1AYaxGsgxHQ1CsXGtBirABiRkgEazy5enQb0Z1FQgWXm/4B/Mo0DXdiDYjiTPZXBvYxHalZQAqY1PeCsGUDUiIPlNam/wAetJctv2iEGUMMDAYghjGwDLBn8x6VluBcROS9IGhWEGktqumojRflvvVngL5vM6uCGZCq6HKoBgqOkiddzQ//ADatJmDKLCWa83rePk246Y5mpvKrQSA0GVJAMHqP3FVfE7eGgviCFyaSY2bTmDINUCAgdmLj2mmVZWYKSORQGPMR4660/ieOunCul9bTlgUGVgJBHvSJAPPltyrVS11OoRm0i+nZFNjNJgLNlBFmIbvkiNc2oJiN52jrUq/jFtoXdgqgSSeX30rN/wAfeuW1KNasowOaNXQgxlA6+IHqKBawovMAJKJqbjkuWjXcnby05a61Gr2hTp5GYwolhcmW/DOOJkZjmzO7ErlaQSYVdokKFG9JwhLjOzO7tmLOltSP9Ms7z3pgd3KS0z3wBoe9WXbtztGa3ENEggnOAAJYczodRqJFSOGYpziDbVABl7S5PdARQSqGATvmJOubQ7aUtJrWrPttyPOZalJtpJFrfaX4sFiVaWRgVYC6HEEEa5gGB8qpOFe25t3mw922vZ22ZAyTmUIxEshJzHYmI3mDVnheIA63kW3lGaVmABIaWgRqrCD0515j/Fs9244MnM06a5i7MxPXQ/KOVEajsgxzIUaS1CA1s4vPRr/G7lxle2qfiNpoLSCNSDMHTX1q4w2M7a1aY6EuJjqhLH5LWO9iOOAMtu8whCxts06Z/eWeQnWTtmNbSzhwt+ADlgsBplDNGYjzj5mmohwdzNcGYq2jq6asyO17QvEQvZPn90KSeogEyPGsvhhAUQYEDkYIVSVkE8jI1mJH4a2LAEdRVQmFU9rZ2E5khYC7bctG5dD40+t0tPU0Sjfy6GSpOyH0lS+9DIoo8RqNCOhGh+dNCya88KMGKnmFgRa8EfCmkUV7dDO1SZWGDECDxBBDE+seHnTlpC0+VOFTqbb+GRW/WGtKTMev1riadhTvSXnEkkiB+gHOnZQEBEZT4rSSl/SDvFVPFuNLYWPec+6nM+J6LNddxTXFfsSMwB1IJ112XkPEj0NYa3ij2hZ5Ynck6+pojptIaxu/Tp1PxhHRaPvdx8unnLu7x5yhCpldpDMSZ1ywQRqCIPlMVXYGO0RXP/keDP5V7zNP6+FRXvszHkPhp412NYluztrN9EBUnTRj38vLN58p50Zp0xTwBb9+006v/wAalswN3IHMv+MYa5bLsxtHM+gzNLS3dJAMDcb/ADqtW33jMwDHw0+utQrN0XcQqkT2UFnDtkDgS0IfGRPQE8qvuD4dXW5ecZsrTk05nN3o1jlrpvWjU6pnA3AY8h52/cwdoqYpK9ReDg/M9IHhV0oFdLXatdZxrm2VoyjLsx3npFXFviVsRmzWroMG2ASQZ0ILRpEc6i4YLZudkBmK/wCquoGUlctxWIkZNpmN/iIcTQuzKwVoANzKSxEQFtKdgANyf0oVVAqMfD+/1NxIfAUnHz9MccektMTinJLXDaW2T7t1AWj+kgk8/CedQXFk6g37g1iAMg5GM0k9NzRcP2TCbd4C4CSWuquY7fmMAgiQVPOpFjC2mUWkuo5UQQWgkkkmORkk7Gsx/wCPkH2t++8zVKbbCLZ8rH69P3MhqLcF8t8IILAlSvIaqRry0opYSCb11CDIzAoB0EAFIgjpuNak5LVoFLjLBGUossY8cvuxAM71HbHWbQy2y94kQAzNCroYkgQJA0A5bipLd8hT++pj0UfaLA3+GPc4/EIt65OU3JtwT2wgP17POpKrr8um1WHB0RLOIfOXNxboVmBJOUFcvaTBHvECPxTWeGOJJi0qOdFa0SpDHRZGYhhJHxrWYzhyWrJXKR2YthjmEhc4XtGg5YKrrAmJHWTXZunVGZ3Ht5+cxdod4oFPGeePxKT20xbWoIgIe3zGJMJibmy8z3xzEczWZ4fhHuSbSwNwh0bWM0k7sTrJjReVa/21t5rVq4h2v4hJEbOzPof6OVV2HfDWASLmcxtB7xAUxtoJJA6Ec6lrmKNgc8SOjpuVBAvKK3jcmoGoM7wI2YadRI9a9W7cYvCBrJgOBEkiIIzIY2OhH9q8wzZy906SST18BpHIHpJjxq49i/aI2sQLbmLd0hdTOV9kbYb+6f6elW6artO2Edfpd676S5TnN/203PBcA1pGDaS0hQZCjw8/2pcRfCXlk+8sRrvOh3jrymrA1Cx4/wDGddHWSJ213gjTz0ogwNsTmi25iT1lbxi1luBhs4/7LGvqo/61AUHl96bVecZtTaJ/LDfA6/8AUkVRVxvbVIU9QHHDC/79Ju0zbksYhumg0PE4ghsqiSY38dh8jT0aVBjeh9TT1VpLWb+J4l6lQSBBtMGN4MedUHA7l03u9mAjvhg2/WTpvtHI1oRRbaT+/wB71bp9T3dN6e0HcOfKV1E3EMTxHLz09elZ3inHymIC5Ztp7w0kt18lPznwjRlSND5/X+9YPjIy3roJnvNHkxkfIz61Z2fSD1CH6CEdHTWpUsRe8uD7QIFbsEJLSZYQF15+kHTY1n/4InnJ3+zP1p1y7FtQvQE+Zj9aTDY0rrObwJ/XlRynT2AlYZ09F0DNR8/njzgmxBmMsDbT9qkJcDgArn0A0dlzRtMA5oq4wPAkKC5dJGfUASNCDB26wdJETQOJ8IbDOGtlsjaAxz6GRBJEml3tNjtHP71kWOnqHureL14v8ZFuXdwSBO+UEk7bsdeXQcpmlwl9lJCuwXQtykjUD03n9zQBhCxJZj8v0iitaW0O8e6RpAknwEGp2W1hKnCpTKqeeRa9/hJeEsKzl5OVLbM87MdOzVuoLgGOeWhO4iZljqfEnr+23hQMO5Cx1MxynYeZH79a03slwNbz5m3GqSDHdiWjTNBIG8TNQZNuSYnppp0ao5P70Mj8M9l7l8wwKECQDGYjrqRA1G/M7bk6nAextlWtsVBBWdQSZgEbkgmJ1jyir7C2QiqYGZBleBqdpPUyQGrn7iTJIQ5xGsrrI8YUkfCpLTv/ACnOVu0Kz+FTYeQlXiPY6w1ycoHd5DWSd9IB+vjVHjvYgoFNs95ztJI2JiQJHn89jWuuYgsSFmWIUHoIBL+kn1jrR1bvT+BBA8Tz+ER5k1Lu1N7SpdZXT/2NvKeacEwjfx1q0wgi4CYkghO/Op6L98tVjuE3l7W4x0AZi2acwEMoK8vdHlFWhwYGIsNHem4xO4EqRHh7xGnQ9Kn8XWcPe/8A5v8A/U0R0gskWq1neNdRa4sZjfazDKlnEQ0BMQrKmkAMiM5AA/mcn6isTi2BUEHXY/DevUeKcJXEXWQsV7S0GBAnbOj/ACuJ8BXm/DeHBsQltwdJDCCZZZldNRqDrVOsAW1SFOx6tNQSxNxmV64ghcoOh+/1pzWdJJ3HI9edbPIGZkNoZfLlCzBUHeBqOh2mRi8VbAdgCCATBG0TymsFGr3hta3XzhujWGruo8Pn63nqvAuMtew1pgjO2TvnRRnUEHU9WU7TE61W8WwF687lj2aKwCzmI3AEKoMzzPjTP/TPETh7qfkuSPAOo/VSfWrn2iw9xkTs3Came8yTKkA5kBPdJmOdGO7WsoDmwnC9oacJVan0BPzkGxg79q1cV4uJlb8XLKZIkbeHj8YdsZkU9QCfONa01yVtjWWAAJ6mIJqncgCBpGwrnu2KaAJTB4vLdINi2Eqr2HDHWfpTgoAj7iisKYVNc4a1RlFO5IHAhCwGYGKlW7s6QZoC0ULoDTK1omAMWNdd6q+K8Hts5uZDc0AIEzA2aOZ5EdAKshcAIBInpRKmtR6Tb7c/HIk6blDdTb4TLcO9m3ulzbZRaDQuaWJjfUeNVmJ4Xc7VkIAKaE8uoPzr0fBjfzn5VDx/B7T3CzL3mAkhnGwETBii66/au8zVT17pUZrC/wC5mSwWO7O1kdA6jUEQGWZnz5c9BNBxPEe2cGFtqo02nWJlhE67TrWs/wDjlj8hI29+4dP+fnpQcS1jCAFbAZ91VUDNpucx1Vdt+tPT1SO+2mpLH98zHOqQhjt8R6/H0mT/APb7pXMVIUkBWOgJOwWdyY5dDMQaj4nCMs9oZZSQYnKOZA6CB6/KrTGe073Lgdra5RogzE5c3M6anlIAj1MhxJZgc894knKs+m+g/tRNWqC28Wm7/mJDVQF8v7xeJctS6ohktAGvXQbcq9P4NhglpAVyOBCsY1GkQen8pg+FedeymGD31DAkLJOmsiMpjc7ggdSK9Sw7gJGcMAI7w18j/inA8dvIfeC+13A201N8X94RmjVhlO2Yag9BG/p8DUPG3VCTI1I906Tuf9hgHcwRPWm8R0UQMupbQvGmo5AbwOuulZ72ox7Pay25JjU7kg6EDSY061Njv3ovIH3grT0e8dR5mX+AxGaQenLcgH3fDcSZ6a7xNtMWiACBsqxlEcy22nQbeNY32VxLKoW4CRrvrlXecsEb9QdtK0+HJZmnMdBpqQNTpAI2iNR161GndFVHNyf9yepo93UZR0kXjnGxhmRoNxytwKBsWm2I02gE6b/Gqu/xjHQS/YQZBtkqDB0ykz3T5matuM4Us1lsphS4A0WCVkARrmJXKDOhaRtVDib6W8fkuaKbTIAWOUMx00GigQdvIcgdqvYgXkqG3YQEBIBJvn5CabDXO5grp3KhG8O0tjTz7REFYT2v4e1rHXGTSct0f1e8envq3xrT4vjWHtYQ2u0VXSXtoJOUo/aW0JWQCIVYmgf+ouHzWbOIt7A5SRzS4AVP/IAf1VorDfTIWPoGqUK64sGxkYN5k7ntDeZCpjnJghiS0zM6HlpUF1VYJ5+EnxidAOXX5gCuNEHy+VdessdQNNqECmq4AsDOqKICoHhVrk/Hym49gLgHbZO8WNvTRdO9J9B9KtuLXTbZQ3+oxGYljlUBSfdA2Y/oKb7A8L7LCBjGa4Sx8AYCj/iAfWrzFYBLkZ1DRtPjReigFMK2ZyNeog1DHkX9+krbmLy2e0/C6lodjmBI7iLpET8Kqsumpk7efImrTjpUhLcbEN5Bfd+LAf8AE1XCyTsK5ftytvqrSXoPvJacDaWgWFN2NEZNYNMIrnQSpmk5gVaDvT1FOtrA+tNQ6VYyWAvIq26QL+BYuY5nefrVoBpTRTl+4rVqtfV1SJTcDwiwiWmFuYS28bUWwuZoO/7fWmnDkCflS2SQQRy/tWUXVgHjmxBIhsRhsviKzvtKgm1HvPKx/J7xII2g6f1+FaxrylDqNqwvtFfPalgNVK2lkaAtDMfiY8Yo32ZTI1atTNrAn8fW8H6yqVoHz4lTjeFdksrJQ77d3x0/D9PLYIuMwCse6o38B1/erfEC4uUXOzZX7ugIgsDBiT0qNjeF9jbNy2YXYqT8l5jpFdRqNKxPhGRm3l639fSbOy+2CbaeqOLbSc29D+IThCPh7gviTbHdYruJgyAdyuh/xXpuExYuorpcZ1OxUBQY6kjTXTSvM7fFLS4fs7YYkrDToATBYx5k/AVM9mb963bm0SAxzESApBIGxOhjmOlCg+27MLZt5QhrdO9VO8fDX69RN5jLGY6HUe9GoUb95id/Deq5MAGRQwIZdDyPqD139abw32hdu69gjKdlEAeOpysf6vhUz/3Kw9wKSwfXk2oGpJZZU7RvVVSjvbvaL7W/1BFnTwsIBcCqq0CSRGsazoB6mpHD8MVhjAABEldJOUEHWVOk69acmLtLuWZgBpDEmVEgCInnHjUfiXHigY27bk7Zhlgk6SVnlpqY86anQKv3td9zfGIbmG1RLLGYxLVsvdIVeoc6+A1EnwFeacTYPf7ZrZW08QpbXKIPe7wiYB35b86l+0Fq7cU3LgWVgmCNF05AD8x8TB6VA4jxENbgqATGpaQCIMgRPLbx+Opa3eEMg4+EK6LSEKSMk4OeBj1lvh8bbINuzYQEIWi4qDOQVCoAwuO5bMAO8s7aVr8Hg1vYHsLhEFWtgjmFYqjrqeSqRqfM7157wvD57RYMJ1B5ODBAgnaJ08KkJhlYSqsYHvOxLmNIAEA+Hu/rRZVqKBccwO9Wk7HexFj1yfjyIuE9nMxIuC41wEqVtqSFKsQRIB0IggnrJqda9mP4Yh73fEnJaMCQI1uETp/KPU8qsfZzjDW7qLcOa3dAAeZhgBkz8wSvdzHcC3WmVFuHtGAbLIXWQQTv47b1jOnAUsDn14Eu1es1LL3YYWPB/ry+8reE8eLOqMqqDIBE7+tW+Lxa20zHXoBux5AeNRFwoS1kVFYCSAxjWZmYO3hVSMHlYkySeZkQOgGuVZO31NYX7S7ije+4n6f6mHTUGOHM5iS2Z9Sxkx/9R4AR9mpL4pQNKisPv18Kayx1n7iuV/yHLMx5MKbBgRly4SZ+4oTUVTqJpXYeFVAd5kmInbIIY86IpoINFtLJ3iKVi5tJ4UR6tR8M4BM6UE2yP3rs1LKHMWGEl38ROg2+tD7SBr97UxSI6/pSOJBGxPyP7RVqbalUd4bA/SOqgYhkuCOR5f28Kx95Wa7cR4KuzsNNoukEb+Fau0sD/MeVZnjqdjeLjvZ4y9BmjP8A9tT/ALhRzst6VLVulNr3HhP3+l7QX2ql6N/IxuIwItDOcxyiQGYnQjl0NBxOGc2la5qsg92QduuxOvTnStefMEuJGcGIO+nOaP8AwDZApZmX8sbgcp5+vhXWhlW4e/pfJH/0fL43nOq5Ry1O4I9wZXY/hDLbL+8oG+xWdBJ2I+HlVpwnGWgltGaAreOVgTMzMb77fWotzEtctHuMFB3EfhPMc/7VCvYYgBoAB2YDumeTLOn3ryrBqtOGAHB+/qPSdt2Z2gmspijqH8fTFr/PgzV47Dm4wL3lFr8imc/Qae9856VD4pipyojNaAGaB3T/ACSRt1yjbSegJ7J3LbW2t+7cBJYdQxgEHmI08KBbsLee67zAZtBueQ16ABfjvQNRsYqeFmvuwrENwvp+PWG4I4Oa27ZyRILCY/PqwJ1kGD0NWWDFy25CsHt80JOdDH4ZmR4H41UYvDpZyXrWmV+8CZkFjO5k6ac+pq09pr6rYZR77+6B4EHMegEb0zDc4AHPMg6BmG3Ib04kXiWPsqLmVlYMsBVJ/EDMwdBv5SPKs3gODvdRrmYDKOe5jeByE+dAs8Pd1LBcyrux0XyA5/etXWA4QeyMO0HUgd0d7lE0c0mnFE3cE3/H9TN2hrF0ad1p3u55+H2H3hOGcOQpmAiQCZY6/E021YZ7jrnKhQAACBynU8+lOw1q4ZCFQF058gOppMPhBd7xHe1B1ImPXWtqLbaSu4H1/l1GOBYTiy3eMGYXJvm/MJwrMwFrMzLDMFhSs23Uj3vdGsmDvrBk1psH2qJBYKJLZV2Pqfw6bCPWqP2dw57W434UAtrpsTDHlrAC+c1ordudOfT5zXLdqdo1e9ajSOPrnp+J0eiB/wAcb5JTiHUGo2JvhjPp/fxqXewQCk8+f1quy7/p50ErNVUbW6zXTCHInC5BBj68vualvlYeFQmaTJO9Mznkaqp1dmDxLGS/ES6sE0I052570NqqYgm4k7Ykdafl10+/CmTT1anvaNDdqSCI1rhTekffj4U4MRpUnZjkxgAIfDL3qfiF205frQbVyDRDckyRy6/Ophl7u3WMQd15yIeQqPxLhi30yPpzB0lSNQR4+e9WuDujbTr8ak3bAYab8qvpUTcMjZlbsDdWGJ57iME6sO0LOyglQBuAPeEamI1B258ibIcMxRQE2wmhYK1xQ5A1YhDrsRvFaJ/Z245liogQBJaN5OqxqDHpvqaL7SN2OGVEEZiLcgSyhgS2UKD3my5QOrDpXdabvXog1/5dfX0PpAr6WmrllJ+Ew+Htv2ZCN3H121E/LcnfaaeMTlzW0R2AUBhA5jUGTBoIL22y21PdkEEgqeeWc3SNR8OVFV2kkLcQkQ0ZSDy3JgVsC1GsSDb06eg9Lc3+UH91UUiwP0+kDwpzZcXrYLrBDL+ICdQNyQIBnfz3qPgeJ3LWbKA6tuB8iY5iTr8qsOCW2ZwASqErrlcwHIzMWiDAO5MVNxHBrBu3QGb3jlkpmLDKCORjvDWdArE+A6pSpsCxHPNs/DHPxnUdn9o1NltSt+l+Djj/AL5lLj+MvdXLAtJMwNj0men3MUbF4p77tcdQihRCEmXUEwB1G5jn5b6LB+y2HjI7vmbulkVQoLaZe/L8wOUzMRUXi/CRhjkuEMja23iOc5D+UjcQeciIIqaaSnSFwL/TmQ7Q7RLJt067RnPXPl+3kJcHKHKxVG/BI5jymPpQ+2fsS65Ag0AnvRMCmWhcKZ+8Tn3zCIDEHunTkdt/CuxGHOmW2q6ySSJB3BjblrNb+5e3iBI/f3bxOb7mqeB085NwnCWunuEhmJOQNGykxmI02ieU0/iXAr9t1FpffCyurFWaZUtGWJVjp02mJk+was2Ikz3bZDCc2rkdNFIy7eIrW8eVjbyg5ZIknaBrBJBAnx006xVQtUXJ/fTy+U209NZQjix+Mo8HYFtMmuYHvZlIJZge/B2nWI008KscJcCtrpoOnxpbCk9gbg7zC4s66gHMszqdFO/U1MuYJelcfqtA9CuWU3HOYUWou3bImPxYPdH34VBCTA67R85PhTm5+fkf8U1SRqOUdOpoI9Q1Kl2mtVCiwhnwOm9RL9sg661JbHHp86jXbknXX/NSqGkR4Y6br5gnUjSlvWtNPSkNL2kCKfTsoJBie/SQVnw8udPU86YjRofj+/jRbbAmdx9fvSmZFIuIwJvaFw/M+n38ac519IoSiNqeKi1QbNokgubwiDn6fGlWkHjVRx13BWM2SDMAmGzLuFn8MxIIk/B6FLvnCXtLqab22y5d4BPQE6c+cf4rRYGzFtObZQZPMkSTWW4YWNpO0Gsag+sTzBiJq59nuJA2zbdgGsQpJOhWP9NpPMqIPirV0PYYRatSm2SOPl5TBrFKyw7dldVeCHMKwEQwBbKRJ3AJB8I6Tg/aHjeKv2ri2WhDpKkLmU6qoaJnLEwxGu+hFXHtRxFL4W2jgqGLOVbQlcyZGI1jUyBq2mwkjNqwtjKG08onXko5SdByo1rdWKQspzK9NQ3+JuJUYXiN1Rla04I2AWdoMiCI94dRr00ot7FO7A9hc05ZRrt1cdKsLmELAnZtcs6wDEz1PdGvKB016zc1g6HofvUVkbtWoybOn78/rN66dVIIIvLj2ZW87JYJi3lJYECQoIkDfcsBP1rU/wAKl6wQlsIwkgMBo4nKWic3eAbczpNY3A4rs37RD3srAaDLrEiPT/NXPB+OAMBlLgNBvDKEK5dTlLSCCRtm7vSYrX2e1PZ4eeswapGDZlhgsIUtqgEszBtZAlDmGrCTBEs0eGpNG49g7hwtxi4Lp/qoVXLlNvvGO8TqsrvzoeC9pLV7G9mjBgLZhhJUtILCYiIA1nr4SD2i48lxTh7TBzclGZYKj/8AWW2DP7g6Tryog7Ag7pm8TNc8zEJbuo4PY3Cddco1nvTObXrUbHYu+wyLaIM84HQzExPeG5jUaVd3+LZz3Sf5RzA6xy8jtqKDcwxbUnXl4SAD5zAoEO0aqDu+mcQsKIduRe0Z7GXL2Fd3NsNmgMobvZRuRyLE5eeseOm2T2ussQqmGP5zkUbTLnSdYyiWnlGtZC1icuh7pPwPkedTBDCDudQRyPUdIMR5UqfajA2YYlLaVWG5TNXxbEf+KN5L6g7BGUGOUlxv41Fu4ttRPw05b1S4B3W4VuEEvAVhPeEe7qSdCJGumZuURf4TDgkkj6/Z2+dC+06j1tRZDiwt9byqmoRfEJB3pHXy/wAePOp2NtgEQNf2qFH0+goI9IISrGaFbcLiCYff6U0KSae9N15VnW18y3pBuhHjQzRzd60H/MVdUVQLqZAE9ZFFPBpimnJGbXppTqu42kr2zHrRh8/060JtD5/pTpqDCxtHBuLwlPijWbC89fvwpb9sQIqw6cgXkA4JtImKvZBuB46QPXb+wJ5VAxGHU7gGGDmRtlU9mDOzHO1wjlNsGrC7h834iOsZdYMiMwMEHUEQRyNUt3FAoFt6CTMsupJJk96ZJnfWTrvRbQOiUz3YO62fn/r8xipZ88QOJxDNGupOg5eZjwH060iWwqyT4lj96DwFAwzzcYyDAAkEHeSdvDLU69w03LWxKk7jcEUR0dBXYtUyFti9rk8D829I9RkeoKZNlyD87G/3ErX4zDCBK+O58R0qbZKXVMajodwf0qsucFfNAII6nT5VccM4OVBIBOkljtA1gUVfZqBtqLYcX42/vlCGso6SnTV6TeIcZ56ZkMqUO58D+lSgodTuDEN0YaNkYnSO7PKm4ogDyI+Zj9adh74XUkTlAGo/EqMT6l9/AcgKD0gyMxPQ2/EHhw9MLyR9wBeF4NYIswW7hJOUMuR9Tuy77+6SdttKFiu8cqwJ0gbDxjoPveutYv8A0ERIUqCNCQDqWnUTsI9elBw4bOwEF4AXUx3pbMSQIAADHoAelSr72YWOembxBlpqWYSVcZQXbQZstw6c7ttLh255nNQL3FCGBA7vQ7t+1WzcON22SAShPd/MFRVRDHLuKp9TVRf4M2aM2njuKMDbQY90LnqeTfqPMe2Zo7PXTN4qxza2eLDj5ydauq6mPUHf+4rrEqQJ05dRH4f28JovD+CFRKg7e8fCg4owJHIr9QD8iaGa6itu9QAG9iL8eRt0v5TIzJSrBaJuvA+ZufbMusNczATuhzL8CD8QSKu8FiQBBPl5VmsLigmpDE/7W6gdNd5+HWrLCYjOgMRI21JEH5RQOuz0yKnyk6iBpLxl7M2h02+H03qNTyxg66ffKkWySJFC3LVWuOsSgKLRkfelMJ10NOYftTCagQQbdZKMI0mmGimyaCTUmRl5EYEGQ0bWlPUcqEpogNW3IjwpeY0iKLnk61HBoivFMxLHMQFpJVyBofnSgzzoCCaepqLMTzFgQ6n7nz5VQ43ChM2VmABP4njw0nTQ/Ory0ZIE+FM4xw8ABoJGx8DsD+nwrdow2SOI4YKwvMtaOW4ZJOcAySTqvLXwI+FaTgeMEFD1kePhVFesZtNiDIPQjY+Pl50iYmDlaFb5H/aef1ooClRGp1L2bm3II4NvvKdQr7gwz8h97jHvNg2DQmSomhcTxYRCBuRAHh1qjXiNwD3m+/OouIx4B1JLHYbsfT7FQpadUdXq1u8C8KN3yvfgecyBt5soz9xxcXteJiH90CRLbzBgak/L50XB29dZIUfmaCuu8GZA0kAkiBGgNRrasWltCdAAfdHTzPX0qXjrot2So959AIE+NXrUbeSeuTCK07IBfPyx7YjbCK1lSrDnLL2zAydgCoExp3iKHAVoAMONWYy7QZyncKm5ygmY1LbV3s+7ops3VytJBB5MNvKRHy61IxGG3U6dOs8iKk9bbcILX6xjT3CxaW3B8aB3TpJkftVm1lSZKgnyFYy3iiNLndPX8LeIPLyPzqcuOaNGaPM1nrUErv3veGm/Xmx6XBHn1EwkMvhtf2v7C+JecSxgVCB7xER0HWsxiTmIWPeOvkupPyA9aW9jBMA5m6DU+vTzNWns/wAH7QsznXaBsOcfP1pbadKmKVO5F7knBJ4wPIS2lceMkgels/keosJFwOGWZyqR5D75Vc2LeVVUadANPh60+9wjIZXUc+ojp1pH8dN9/P5UK1ZJsPnNJcPkRGNTsKf9MeZqvY7D6Uq32XSs9B9jEmRddwnXz3jTbVwA60HE3IBIMaTO8HrUWziCSJP96WdxcecsCFlvLBr0kAVGpW85pk01SoX5lYAEr1eiDzqOhogNWkSfWGVqjcSY6RMc/P05UYU8UyNsN46tY3jcA5yd70neOVTVao6mn5qg53HdE2TeH7STNSVxp2YZhsQahqetKN6SuyZBjWvzIeOw/QQOvTz/AHqtu2SRDAEfERWhIptzCKTIERyGgO2kc62UtXbDSYYcTKXsMkiAy+9oGcDRJGg0++VTcPhwvuoFnfrz3O551MxfAy7ghwBruuvu5dPEb+dWC4AHdiZ3ywvSRIEj41rbV09osY9xIFkhTtnc7KNSfE9B4mp2A4SQe1ua3Dso1Fv+UdTGs1Ks2UUQqgSekSeYM7+pp4b76Hp8RWKrqrjavErYkwHEuGLdEg5W/Cw5xyIHLp5nyqB2/wCC/wBxuTfhf+rr51cEaj9I+vLbaukMuUwQeRiNtZpqWrK+FuJEG0onw5HKQdvGoGJwShh3AJnlv3X8NeXXbbroU4cg9wsk8lMqOndIMeXjUfEcHzupFzY/iVdRBHh+afQVtTVU+b2lgeRMPhGiAoQeAj7/AM1b8Mc29tevQRzn1pVw4G+Y7c/lEeutPXQaaDwGm5+FZn1anCi8ixuLS1ONUjcVT3bvTmaUt/jz5RSHw9Dty10rJVrGryJWqBYH+IaToY+tDztpPrGlHNcTvVQMsJkS4cw2MEajTWN/vwpotQdB5HQ1ICxp4UniKkGtjpH3EYEFJ5z9+VKWpSKYaWJGQEoldXVcY8eKJXV1VmIR1ESurqhJGEFKtLXVGLpHjanJuK6uqPWQiruPOnPunp9TXV1SEXWLb/f6U0/p+tLXVFo8V+fnThs3kPrSV1IxhHP7v9X6Ur+6PI/UUtdUhwfhFGLufvkaVtj5j6V1dS6e8XSD5fD60i/r+ldXVFeYoI13SkrqSxGNrmrq6pGKDehmlrqccR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3674" name="Picture 10" descr="http://2.bp.blogspot.com/_8TpeAph7qBw/SX3wO24jxoI/AAAAAAAAADQ/6CHBdhVeZCU/s400/daikoku+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169301"/>
            <a:ext cx="1761270" cy="1770121"/>
          </a:xfrm>
          <a:prstGeom prst="rect">
            <a:avLst/>
          </a:prstGeom>
          <a:noFill/>
        </p:spPr>
      </p:pic>
      <p:pic>
        <p:nvPicPr>
          <p:cNvPr id="113676" name="Picture 12" descr="http://t2.gstatic.com/images?q=tbn:ANd9GcTAXyXJs35JiGmQqLcHBgpUCwIXfoYk12beJGBaV9lFbxKbJHH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2133600"/>
            <a:ext cx="1255191" cy="1828800"/>
          </a:xfrm>
          <a:prstGeom prst="rect">
            <a:avLst/>
          </a:prstGeom>
          <a:noFill/>
        </p:spPr>
      </p:pic>
      <p:pic>
        <p:nvPicPr>
          <p:cNvPr id="113678" name="Picture 14" descr="http://t2.gstatic.com/images?q=tbn:ANd9GcQknichlMz22rIYJGbnbgC6pTiJGJkvYUcJEJHtC8A246jkHNx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4267200"/>
            <a:ext cx="1914525" cy="2381250"/>
          </a:xfrm>
          <a:prstGeom prst="rect">
            <a:avLst/>
          </a:prstGeom>
          <a:noFill/>
        </p:spPr>
      </p:pic>
      <p:pic>
        <p:nvPicPr>
          <p:cNvPr id="113680" name="Picture 16" descr="http://t1.gstatic.com/images?q=tbn:ANd9GcQ_azVIykLFpdh5Hmur0lzRUUkE-2IJtgIfhgn6bKiVG90xmIGX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4267200"/>
            <a:ext cx="1905000" cy="2400301"/>
          </a:xfrm>
          <a:prstGeom prst="rect">
            <a:avLst/>
          </a:prstGeom>
          <a:noFill/>
        </p:spPr>
      </p:pic>
      <p:pic>
        <p:nvPicPr>
          <p:cNvPr id="113682" name="Picture 18" descr="http://t3.gstatic.com/images?q=tbn:ANd9GcTDYZJqFtaliaqZuXAEPe0AlRZ-1tLhZpYiTi3ynuhzZf4qsNL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91000" y="4191000"/>
            <a:ext cx="1866900" cy="2447926"/>
          </a:xfrm>
          <a:prstGeom prst="rect">
            <a:avLst/>
          </a:prstGeom>
          <a:noFill/>
        </p:spPr>
      </p:pic>
      <p:pic>
        <p:nvPicPr>
          <p:cNvPr id="113684" name="Picture 20" descr="http://t2.gstatic.com/images?q=tbn:ANd9GcTfMPbTrfxwXJ5jrTEkpLnNGM7aJX4vStteh6g_nmpd0L_SJcJaQ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2200" y="4191000"/>
            <a:ext cx="19240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153400" cy="533400"/>
          </a:xfrm>
        </p:spPr>
        <p:txBody>
          <a:bodyPr>
            <a:noAutofit/>
          </a:bodyPr>
          <a:lstStyle/>
          <a:p>
            <a:r>
              <a:rPr lang="en-IN" sz="3600" b="1" u="sng" dirty="0" err="1" smtClean="0">
                <a:solidFill>
                  <a:srgbClr val="FF0000"/>
                </a:solidFill>
              </a:rPr>
              <a:t>Bishamon</a:t>
            </a:r>
            <a:r>
              <a:rPr lang="en-IN" sz="3600" b="1" u="sng" dirty="0" smtClean="0">
                <a:solidFill>
                  <a:srgbClr val="FF0000"/>
                </a:solidFill>
              </a:rPr>
              <a:t> / </a:t>
            </a:r>
            <a:r>
              <a:rPr lang="en-IN" sz="3600" b="1" u="sng" dirty="0" err="1" smtClean="0">
                <a:solidFill>
                  <a:srgbClr val="FF0000"/>
                </a:solidFill>
              </a:rPr>
              <a:t>Vaiśravaṇa</a:t>
            </a:r>
            <a:r>
              <a:rPr lang="en-IN" sz="3600" b="1" u="sng" dirty="0" smtClean="0">
                <a:solidFill>
                  <a:srgbClr val="FF0000"/>
                </a:solidFill>
              </a:rPr>
              <a:t> or </a:t>
            </a:r>
            <a:r>
              <a:rPr lang="en-IN" sz="3600" b="1" u="sng" dirty="0" err="1" smtClean="0">
                <a:solidFill>
                  <a:srgbClr val="FF0000"/>
                </a:solidFill>
              </a:rPr>
              <a:t>Kubera</a:t>
            </a:r>
            <a:r>
              <a:rPr lang="en-US" sz="3600" b="1" u="sng" dirty="0" smtClean="0">
                <a:solidFill>
                  <a:srgbClr val="FF0000"/>
                </a:solidFill>
              </a:rPr>
              <a:t> in Japan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11624" name="AutoShape 8" descr="data:image/jpeg;base64,/9j/4AAQSkZJRgABAQAAAQABAAD/2wCEAAkGBhQSERUUExQWFRUWGBgYFxgYGBcYFxgYGhgYGBcXGhYXHCYfFx4kGRoVHy8gJCcpLCwsGB8xNTAsNSYrLCoBCQoKDgwOGg8PGiwkHyQsLCksLCksLCksLCwpLCwsLCwsKSwpLCwpKSwsLCwpLCwsKSwsLCwsLCwsLCwsKSksLP/AABEIAQkAvgMBIgACEQEDEQH/xAAbAAACAwEBAQAAAAAAAAAAAAADBAECBQAGB//EADwQAAECBAQEBAQEBgEEAwAAAAECEQADITEEEkFRBSJhcROBkaEGMrHwQsHR4RQjUmKS8YJTcqLCFTND/8QAGgEAAwEBAQEAAAAAAAAAAAAAAQIDBAAFBv/EACgRAAICAgIBAwMFAQAAAAAAAAABAhEDIRIxQQQiURNxgTJh0eHxFP/aAAwDAQACEQMRAD8A1ogRMc0fJs9k4COaJAiWgBKGKNBcsd4cEZMqgQxLEUSiDITBQJMKkQVMUAi8URBkmBrTBIhUPYFoQxCiASLgFhudozP4h1hSzypRns2VQu9asKgVY7lm2J0p4zVyc85KVKKWqliUtykFea1HoOpNg0UgWu0ExOJSxLggJCswVyMXbm0soP06h/P8Fx8yalSsrJTMZ3UCpISOXKp/DuGY0KWjlDLkTVeYkpcq5jmJE2doSEKRSnNRnPLp4TDplpACTZ3IZStSovVyS57xR1FMMU2w0lZLO/mz6s7UdmtApqy8HQBeI/h4hZdNJi5XWGAukU8KsNCVHHTki0gQZKookNEPAZnexgGLJgSTBAYBJizRITHARcCM5U7LEhMWCYu0ccDCYtli+WJAjjrKhMXQI4CJfQCpt+ZPQQUBsu7CtIjxOh9D+kFkyWvU/dtoNFBBQTR+xofQxJMGXLBDEPC02XkrdP069RBQDploRn/KX3Da1dh7mGMTiAkVOrXAfpUgaQrPnJWlksrMDR2DW5ixIq4s9DsYogp0ee4rVchTMfELA3U6V8hIsVZGrRwHcPD2CkZUtXZyS5qSKH5bszn0aFjw4meAShSysEKU4U4GfIkuaAZS9zzRs4diARqHrf8AaKTdJJF4y8srh0Qdos1IGl4z2Bu9nFhEhcAKi94qldYcbiNvHQJKosFRxOgyIKDAEmCAwCbRURcRAiyYgOWEWAiAIsBHHHCOiY4iAccBBcMm53t2H71gcHw/yJ7D6CGQGEjo5oS4rxAyUBeQrSCM7XSjVbAHMBqB+UMlboUceE+IcUlSh/MWA9hUqPZIcnXSPOfFvEJ8taVS5mWUtICSkhv7j3IUllDo1Y8Nj/iJKpxzqK1FkquolqMwFTa7sUv0jXi9M57vRmyZ+LpLZ9NlTETUcpzAfKRQ2oC9jdJB2hfhOHKQrYkXAd25gSL1rV2JNY8dwji6kZzKWxoChTUIzcigqoY00LPePYYLi7yPFnMgOQ7EONGFTdx5PSGnicNeBseZS+4NGDC1LWczEskVykZQCrKaF2Z9kgjc6CEeUdi8VLlJCpikoS4SCogBzYe3tFOIcQlyEZ5qglBIDsTU2okE2jPJORo5ouokmmkQEGIkTpcxIWhQUk2Ukgj2gi6QlUMn8AJqOkDVKasMKUDreATCzQxSLfRyRFgIkRzQDiyTBkGBAQZAgk5EgxYRQRYGIgCCLAxQReCAmBz8QlAdRAH1OwGp6RGJxKZaCtVgP9DuSwHePKzsQZiitV9rhI/pGjb73iuPC8n2I5cyxr9zdVx0fhQo9ylP5v6gQ1g+LpygLCkaOQCltOZJIFN2jz3igJYgB6htOkOYSc3pQG0WlhSRCHqHLs9MFul0sXDitDtUfWMbG8SUQkLRNkKzJqCFJaobPLJpcsWfLSAy8SJKTMB5brSKpU5ukaLezfMSxdwQ9xmQnIqYc4UhJIUh87CrNr2O56xLjxZoU+SPm/xL8TiTKGFlKSslKFhRYiS6EqUE3FXWMrMkG5dh5GdgZqVJnSyqrLStghT3drAvsTB5kvPxABaVEKmB0kuVg1FaUUGboRH0PCZJsslUooKTYjIogD5VJNr6HYg3A9OU1gSpXfZnjH6j2eH/APnpomomTpaGAHi5GC1h/nUa1rTShpePoOHKl5VpWgoCQJRCSqWgK8IZkhRBUWX8x2IpHg/jGZKWhMxAZT+GQHKSls1yA7FrOK9o2vgDDGbJlpOQMqYUhTqdihzkJY1JYsPlU7tHTSlBT6AvbKj6AmbKnpUkFE1IOVQotL7HSPEfGWGlyAiSha0yy8wyszoTl+Updyh3XygtQUj28yciRKKlFkoFS1dBZIuS1BHyjiRmYvEMkKKpsxg7kJBPKkmzAeyTEPTx91+C03o9D8EzUSEKmTlLl+ORkKg0khJIBzhwFkuObLYM8e3LGxcNpX0gHD+Dok4dMj50JBBzAHM5JLi1yaQWThky0hCEhCRQABgKvQd6xnyyUpNlYWlQOekRRUuCqFYrETQmcBExETAOLpgyYCmCpMNZOR0WEViwidALiLiKCLAx1HGR8TT2QgbqJPUJST9Sk+UYEuaCGd+lj3+wI2fivBz1iV4EtMwpKswKwihSAC5oaiMaVwPG/wDQlDvPP/qkx6Xp5QjDbR5nqsU5zuKIUSxIYBJAJ6m1CR09e7Mg5Q6VBVS9qAbkUd3DFoDO4PiRLKFiQCVBSB4pJUoADKEqljObU6tFPhTBTPFInZFErSoBHyZSmZfeqUqrV73MdKXbspDEuKTWze4Rw9SymbMBSE1lIs2niKH9RDsPwgv8x5drOvcejfnErfT3t7QrPzJBUuYlAFNh35ncnb7GSVyZpVRVHl+M8NkmYuZMGWfLPiSyKZgAlmehSCnK2gYk1g6OJGbkWjmlkF1BmBGinqk9P0iOI45UzMkFK0pyuSkoVkUSHu5FxTKaecUmcISlCQEgAMOjAMSRb1is46XI6Eu6Mb4t4ccUlEwnkTyygG/mKVs5ciml66Vj2uC4LKkhAQgDw0lCdwCXPcvmr/crcxg8Ox6UFygr8LlSsqVyvTIkFw7UoBYP0c4z8WolyFKQWm0CUKFXNy1iAHqKO28Uam0oronatt9mN8e8dc/w6SGDKWXubhHlQ3q42j0HBuHnC4VKQMyyyltV1KZ7XADJ7JePn/BZxM4zFFZrVX9ynIdQqCSDQEPWuh+lcCmEyEPo6Q+ySQL1G3lBzeyKihod2OyySA4rFVR0pRLuGqwq7jeJVGFl0AVFTBVCKEQCyKNEiJjmjjiRBUmBAQVIjhZExIMVeJEAQuDFgYHHPAOCZosJkBJhDG4nK96JKmSElRLgAAFQJJqKPUiGirdDVYnxDjAl4laJiAqWtEsB3cgkpKQMpChmJJFD7MfE8MShbyxlzHOks7LA5r1Litb88F4VjxNFHKcygHDfKpq6P6VB6RozZeYdXdJ2On6HoTF78EZR4spguJJmUssByl7aODqHo/rHm+P4wrmqryoOVIfUfMqnWnZPeMrinEimYlctTHLLUCAaOtWZBBv82XrCGL4i6VJzZlEkqUPxLJcmrZg+gDUj0MOGmpHn5stpxGZOMYpmhLoUkpWk0zJsRs433HV4dxfESAlIJUlQzIWQapy1P/cACepr0GLI4unwBlFEpAPRgzlrGMaZxJawEAkIBJA1reu16RWcFLbFxNrSNrGcTALEu3yoTdPQjQnraw1fJxE9SjmmPqx0AdwG0bf9YZwGGA8/v0i3FkgS2+7GF5q6ReOOtm/8K4iUnBZCoCbNmJUU6kGYlCG3DJvoXj0nC8SiUr+HPKWJljQgUKR1Bq2yukfOcLiylMsgUGU9eUABQ83j0PF802dLVLBWoDNyFykGqSljUhkmn9Q2iGXDcu+7Ohm9r10e8ipEZ3AeIKmyQtTGqgCG5gDQkD9rO1Y03jzpJp0zbF2rRQiBlMGKYjLCjpgGiAmD5Iq0cNZVKYIBHARIjhWykS8REwAExzRIiRHHAzLesKcQkjJmUArK5DgFqGzkMdLh7RogQDG4xEtBUssm3d/wgavDRWw86QrwqVmS60BOVRAALhhTS1CUt0MaE1YBrTX0jKHxIgA8iwzM+VIbzVSEsb8S4dbHNMSpB0CO7FyUkOAXB0vcRojjlfRnlmhLyef+JMPkmqyszsOxW6fR0HyjNRhSqU6OUNyBVaNRyaglnp+8NcaxvjLtlFEJTqaZSpR3IoALDNe8B8bItDWSX9AT+npHqwtRPMnTkefxS1fK5a+Vywcuzd6+cNcOw1HOuuwjdxmCkYt1y1BM38QJ+Y2qDV/7g47x0zgqpacxUhtgo/UgRCWVPXRtjGkJIHv9/fY7xn8SnUbYH3+/eHJ89kvYpuOug7M0Yk1ZUWN1GGhG3ZzdI1cGohNdUoT7g/8AqfWPV/CeECpkwj/ps/8Acujv0AjzBQyCfbaoJt2b7c+3+D0/yVK1Km9EILe59YHqHUGZ8CuZjcK4pMwilS1pJSCAU6vuNnoxsQ1tPSYD4jTNWlOUpzUroWJY0bQ6w7ieHS5hBWgKNnN22cVaPJysAEzskhyy6EBgcvMHIoWIPN27RkuGW21s0Pnjqnqz3IiSI4CLBMYjYihTFTBSIqUwAlGiQIkJizQDgEWEQBFgIICQIkCOaLCCccBHmviWepaxJBSkDISTU85yZnNgElR/1HpYzOM8G8VlIITMSCHIcEF+VQGlTvc+VsTUZWyWWLlGkWw3AJSEgFIWQ5KlO5Jubxn434OlKU6GQ/zUKn6g5gR6xRcjFyQDnCkgaKUW7pUkuOots0E4bxxRWpE1iRsGI26KB0IY93EWXNe6MrI3DqUaPK8VwKJM8BJdjUs2wYbDMXaExLt1c+xjUx4EzEFRonPdn/E4Leaf8YRxCh4hSkvlof8AEnf7tpHoQlpJ90Y5w7a6PNT5beyvvzf0g0ji8x2UpSupUaaPXYP1jsSfmChpynUKB/R/aOk8NmKSDmSxs4L+0O0n2VUqVs7FYjN0SIFgEZlvoLdzT9YNOwIlpKlKzGwFg/bWLcLF+4+kGKpCyyWtGmoOkAasPWn5xq/DmMWhVCACEkpP41M2UjRmPMHI2IpGbhkZktqA3o6fyjU4PJClkFNSF06rQogjY+ICAesSzfpYuF+5HoB/ETyQFJQLFNiO4Dk9CCxjT4dwhEqocqZibbEsBQOQPSMLB8TPjoryqWUgNUBSmZ9vl80g2ePQnHJCmdLgpBD15iwJ2DtpvtHlycuj0lDY6BFkwOXMf3HmCx94I8QY5zRDRYRzQgxVokCLRIEEAm0WaOiWgnEiJEViSYJxOaIzRRUVJhkLZMwAgg1BDEbjb0jzXEeGmXY5mHLdKrgBJIPNp6iCcT+KwhfhyU+Ku16BVRlpVR6D1jIXjMYQSpSDqygzO4DBCX31No1YoSRPJG1bITKyqu4Tc7m5PSrnzhCaOctQBKj0rS5hafMxSFfLTYJCknuRUesDOGWtJM1SqkDLZ9SSAO1P9R6EUYJRrbYjiJZnFWT5Uue7nTWzfZisrjhCQkpCju7U2IGsaWBYAaByP8spHeo94Xxyk+IhGUcx5i1SAaJJvdj5Q4nJXVGWuYqcoUL6AWH3v0jQw8rJmSdMv6n6xQ+JJJy1QSWS9GvQaQwhYUS1iPyT+8NZ0+qXQ1JDTFDsR5/u8bOGWxcXt2q4PksA9njIQQrKo0aiiBYbt0r6xoy1hJGVYXTm6Kc0cXcMfTeJZN6DjTXuPUjh0uaUTgMinSs2flJLHq7gnoYx0Sl4opmVZCxlTnZOUAEA8pVdqWpYa6PDOJpQGUWSqqVaA/iSTpXmfqraIkzgMYRLLpVLqEjlzDmzFqWo41UNzHm01Z6Ucm0y+DnTpMwJXLR4ageaWlVC7uod1N2FLR6BIjC4fiZpUkLDKc5xVm3S55U2ajnehJ104tL5Xr0rq31YekRybKU0MiJioMSDEWgplo6OiIAQAEWAiwTEtDAKKEUi5iphhShgGIBKSAWJBY7FqH1iJ+IY2brQwrOxwAJJp5fW0UjFiSkkeZ+GsMlAWSHmpUUAaIamZ+pcOz00qQyteY9AX7q/b7tCPEMMtUwzJR8MkMXcZn1oCbakaA9Yz5PFloXlnCzA0Yp0BpQjyj0FHyQm3kdo0cWv0H1jNxEwsBqxU3U/KPdocWMym0FT228z7PGfOWVKfV83pRA815feNETCzsLJBBFwczdKnKr0HvC/F8KcqVm6bkbHWmriNnBYWhGlEjyFIKBUoKQ4D9+o3D/nA5bFTrZlYFYIYkOAb6jSmtKesJISZRtRwTuKEONwQT6Q/i8BlUlSRyqIBFAynDN39iesN4nBtV6ElPZwRTzaOTKWl9mAwcwZnSaHa4P1Bg8mhY9j99aHzhTCoFDlAOtKvrD5k5+9j2/avvBkLH4HZKcyMpBYjMm3UOHvV/paNzhCEBLpFbH9rUN7bvUFvPYckKVZyp7ABgMqQn8QGUW894elTVJVnT5p33b8x0cMb48keRtjJRZ6aEJnCSZuZ6b5jRLuBkDAkGoUSfyg+ExqVh0+Y1H397Q2lUZKcTSphxFgYGDFs0RYyLxMQ8Q8SspRZogmLGKGLE2L42QVoICik0Y7MQfSkLS8e6UqpUA66h+sOzpeZKhuCPUNHnuJrKP/ALAE5iQFBQynaiq2vTzisEpaJybXQzPxmZ2YaVhKdKT8xqdCa+YAp6CMTF8dADIGjEkWOwGtNxpbZOVx9ViEqbuk9qeto1RhQPozmrr+TeBq7v8AfaMX4lKVSydU2rvQjzD+g2i6+OIU1FJ6UP8A5PX0jP4jxBJSoAO9CTQMDZI60qWpoLReK3ZnUJqVUdw7GchQe79Awb6esXwqMyyfP2ZI9CT/AMkwhw6WVO1dO5NW7U+zHoMPhWQNyXJarXt1a3XpFW6Rnypc3Q1hUMgOwdj6wrxDDjxAQz6EaUqk+j137xUzlF0gM1HI2IBYebdG10NMxhCAnKks7F1A2uGD1uQ9d4nTsToWxRUA2UEOFDmVcF9vT84jEpVMCiNRSgozV6n7vWCysQFnLQFjQWuGJZhvcP1Ih4SgKJLqPKG3O7WoXg3QONmHKBIez6bKFFD2MMSpjVHn67aNbyjsQgBTgFKVqJb8INX0e4Sx/WtZaC/3eKdoPTNDDy9fboat6u0Ny1NAcGAAzwzmran0iEuyqJQ4U4JCtxr3H4g0bOEx7/OGbUfKfzEZDDtBUzVA0Dje3vEZxUi0JtG5/GI/rSO5H6wWTNCg4qPT6xkYbErbtoT6AfeojVwcnKH1UcxDuASzgUH7lzrGPJHia4PkMvEGOMRGRmgMRAyYu8UJjRZGipjznxdw9S5fiJugKcbihcdiPR/PfmLhLFuULb5sqm7sW94pB07Fbo+ccP4b4yinK7VJqyRuSPp9KmHpvw8l+RYs9qdrlj0uNo3fhmR4SFJUkpUSC5BBVTrsSf8AKJxqmCj+IqVZvwnKL9EjrSNym3KhM2WXaPH4jhE1P4M2tCIoODzD8zJrYm2tSA3u8bkyeD0tRy9TQW82MJpxJdwAUg5lEhJDa1Z1Uoz73sdCMr9VNqguD4elDBOhck0JO/RLUbc9YanzLgkOdHuG+/2uFl4hTAhkuz5dg7AAg5fIx0pJV59z/uOr5MkpbsNhEOpibhT7FR5j9FGGJCAoEa/pGeJhSXNGNtQBT117tGlMDKB3gSCuhWUvKAliwudSc3MSAX3f/YgOKnFiyqkGqT8tFU7lx2Y7xozMOlYKiWUCwOiqBget6jS73gGJkkO9WOjGh1BFCD96wEFujDK6pPVvIi1dL06xoos2zNuRYfQ+nWATsDykfdLQbAKzDmFvVxv7j1irEQ1glK8jTrdhQORrVgIcEzKzsQSUhmIetDsWpBeBqFANXJe4UC5A3DENU0AhniGHrmqx+YirEDlUzbcr9tqZ5S3RoS0CBJYjaOmztHveAyUGiUEKJdmY0Yk0JFmFeoF45Mv+YxPMwIo1X+Q12+nUQKQd0aWFlKUrKhYQAEmqcyiXL3LBhl3v3EbkiWEpCQ7AAOam1ydTGPgZbzE7oJc7AoLgnuUU1vpTbjFmWzbidItEGJSY6MbRpTOWYCVRdRgBMVJsuTAJymrHLW0Lma7vp5CKRiTlJIGqe9/p+vlGbjZTm5a7Nb/kFJZ7+sHnzC7hyOz+6mEIYhYZySKkkAjtdnOgo2wEbMcTHkmKTZCCSlRcFmQ4agd1G+XVqvS7wqQ5qQahmsDv1MHSp3blrZiScxq5elA7m9rxCyEqYAgpuWGoISAkguXb0MaVozO2QqVodawaSsEt2+sCkrUonNmCXc0b8VfmFOV2AJqmxeJlkChbR+8c2Ko0xebKtGhLWSApTJAFSosKgNXWrhg5p0i8rCZqkMHArrVoBjJpSsK/CgqrQ1BJCQA5cqBFdAdLi7HqkWn4uXIAzIE1Sk0SoZUpDlyXcuW6UALC0RhcZKmApSlTk0SpZ1eiVpqpjpQ94txTCpVhytwXXmCsrZnUwNagEHyDDSMWThw/eCqaC9HocZglSzzIUkGzs7UYkigrR7UrWkZow7KzPfyr16EU77O4NwhOXMFqISUqyipulbZQKVIl1oKF7VuqXm/4h1VA1YsDerltu7HugeRvhsupUEsAdTUlmZmpQmr+Wsa8udHncHMILDmLUb5g2xNS21SGtqdiQt9e9fsfSJTj5KRl4RpIUPWKTcAkqzAlJLORYszOCCHoK36wumaD+K33vDEqYxvT3iDTRoTT7G8NKyg1JcuSewHlQCDAwBK4u8SZVB0mJVAkKi4VEZRLRYKaqMLjPEjL5kKrqKEN166XEbc1tYycbwuWsupPurL/AIgtFIJCyYpgeO+Ipi2UkhJFwdEn7oaawxiwvRjtcEHd39ma/kIYBPKVOopZiwFi8Wm4jZ/QxZL4Iykr0GyUrCsxEt81z3r+3lFVTlb+7QslVXNC4qKnuIokQdWXnEZSw5dXrq1m3eFROFhlSWI0apHZjT0fyBjMSCtagtSnCQlJBCQp6qILGgb03jgQKhQzVexdwQb7ufWKRDkhGNUwiZ9TrW4Jy/8AdzNcDZ7bRGGIKgUlNFAkvsbhIr6tWE5/EMgUUghRYAg5mDgkAEAvS5fS1XpwafNWFl1ElmBoSLvUMzgbW6NDk1jfHn+DfVi+QJaqWf0/WMvjct5Ty2GQpJDEhRUMoUXdicpetWUzPBiD/wDo6Dq6VCrPZnOsMDhCZhQsLKZaUOorDOsu+UbABIB1rpC3xRTFDlNX0Zs3HLVhZYmgS0IDpIcmatJZMtvwFNFKqXABFHhWTjg3yts7/X9Wj0OFXLCiyM9DzE5mZi+Wwt7DaOxMuXOl5pksJJLApULWPUVB94T6tG3/AI4u7/H+GTKUphXlBZI2a48ioeuzRcNmU9QKaEPcgbivqTCQ/lgkLdFjopO1dR7jtHTZygWBKRu4cnup30+2i1pq0YJ4ZY5cZGqvFhKQBlYEkAsAKVA2qH/5PoYKMUABy1+Y5QToTUKdrEO+ztohhMQVj5Q1nzH1Aa0OpQDQ/oezjTpAJNbGpeKWtVVAAlm23v6VEPyZmWnL5EfoIQQQkFgPOg82tDEiYQDmooaEEEWvtX63MSkVgvgbRxEVoeVs1Cyas7ijPr0MPJW9qx5iamaHlgBQJzJc9mCi1QGFrtXr6LC4dhXKTqwo5Lln02iM1RqSVaY2mL5d4olhpFwqIMohGcmt39TGfMma1F683S/rrtGhMrAV4dopFkpicxT6+x/J4XUafY9ocVLDmrtfpAjIzAtUfSKpkWeex3EVBwCAbOXIdnZmu0Ak8R3UVGxASAzXo7w9juFVJAzOzhwCWsQTft7whhuEst1I5SXAD5gdiCxej216VeLKNQ4jMxhXKrszedfzaAzOJSw73FCGr2OnvGnOl00t0f0jPWRnBypJII1cBtiwLkA63guQkIWZWO46tamQ72GW587k0v8AvHYLEM+dIXUvm5mNjV62jTM1Xic6QkKBDhIFRUO13G/SF1/yVPUpUSdGBOlRvDaa0aYT4vg1QSdic7LQooVZycwYBgGXp0eM7GYjEH5lZk9CB1sNe0bKMeAAAlHfKx6gsQD5wxg+IKTokjq7+oLn1hFL5KNOLuKR5X+LWlljOnKQQc22gSTV7Wje4uVSZKJaVVpnVoFKqs2sHPpF+OS5cwOJZlnXKt67gKDj1MDnYkThro6SRmB7C/cQyV0Ceblv+jN4fNKlEFg4IIBzMQWpWjjr1oCId4biVEKzPyqYEtUbeVvSIkSGIYqf7qNgPusP4WSlCWSnd+pNyd4o6sy5cicOJaSmuYcoqxv9OuvWJTNUSwDwCYolQQkAnrYfv+UROnOyASkqcVGguyhSvR76QrkjPHHKQ5NmEoLaXALdw+jiL4LGqJmJSOSmVzkUXBdJJLMCSaHWggkmWkBnv3HrFpeAALgnvr6xNtNF8cniYxgsUSwIcilMpFKUL1H5RpHEKFAPUt+UKiQpXMoqV1JJ+sMyJHrE5UFNthZK1fir2p7H9Y0RbaF5KIaTEJbLxFBhusUnYQnU+z+RAhlXeI8Ifvr63iakO4oRXhmpbs1OhBZ/eBHCEbnQVruwFgHjTyUZz6wBUutospkXjE1oUHDue49DWsZuM5cqWJUr+l2ADZj7xuKkxicV4MqYpJBBADEEkPU6sdCfXRoZTOUF5MrOVqWCMrEpS5bauof70jLn8OylJMyuY5bqZ+g+2j0eH+Hk3VLSGsxJIHfXUw4nANaH+oc0o/pPLlJASknOHYMoUYOCKktmJDC0aszCJIIIcdfveNFWCrt30GrwjigpXIeVCXIUQXTmLkBT1qTp0ItBi14Fm3Psy5EmQnMVZiw5Eg1e3MwJAdrsaG8BSigY0hvG4yrS0qmVqySSP+IdvNj0EBwvC1TKzEzEtYFVVDaoJSPSH/copNL3BsPw3OC5bZqwCThR4mUVym5DgHbd/s6PqS8BcAFj/cq3mTDUrB5QGDdBYeW0DnRGU2+heRgsqXcDPV2/pFau7aUDO/WFBj0lTAMKDM9zpQuz7k12rGhjsIpaFJ1Ib2p5RhzsCoOHUFqSVZVDTVL/ACqYbEkt0jlKxYwi+ywStS1ZFtzfMgZyBUWSXtlGljBcPw/xFAiYCQzKKS5uTQl2rcNV/PR4VgHSHagowYkaHXr7xuSJLBvq5+sK2kU5S6RjS8CtwCQW/FzOR1FveNM5iGUX8gPpf3h3wuntFfChOYHFvsyp2FJIASovR8zADokJ26tGzJwzCIRLYw2EwkpFIr5Ilpg6RFUiDJTCIcViI5WsSmIlTokxH37xB+/aCAgxRSIJHH9YNgoCZQb/AF+cQEEWJHmfyMFXeOgWw8UKnCA6RSbw1ChUP3fzhsaxMHkwcULS8EEgBIAA0DAekVOEfT6Q4m0VT+n1juTO4oUGC6R38AYdTBBaDzYrxoRRgIKMIIajo7kzlBIU/gEu+UP0EHTLAgiorBthpFTLivhGCp+/aLC/p+UGwUDTKggEVVFxpHHBEpgqRAxBhDo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2641" name="Picture 1" descr="E:\2012 Data - 25GB (E)\Vaisravana   Flickr - Photo Sharing!_files\364252775_309423bebc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1752600" cy="1752600"/>
          </a:xfrm>
          <a:prstGeom prst="rect">
            <a:avLst/>
          </a:prstGeom>
          <a:noFill/>
        </p:spPr>
      </p:pic>
      <p:pic>
        <p:nvPicPr>
          <p:cNvPr id="112643" name="Picture 3" descr="http://t3.gstatic.com/images?q=tbn:ANd9GcRlOlEXiPG7qdqQ_pvEahejPSH0_caRGzyamfbGvVF2sa2SJm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838200"/>
            <a:ext cx="1743075" cy="2619375"/>
          </a:xfrm>
          <a:prstGeom prst="rect">
            <a:avLst/>
          </a:prstGeom>
          <a:noFill/>
        </p:spPr>
      </p:pic>
      <p:pic>
        <p:nvPicPr>
          <p:cNvPr id="112645" name="Picture 5" descr="http://t1.gstatic.com/images?q=tbn:ANd9GcSbPqLWZmYN_iI5HbXcklvRPC_iXXpFdda-uK2cq-6TY5-6bZgU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762000"/>
            <a:ext cx="1466850" cy="3114676"/>
          </a:xfrm>
          <a:prstGeom prst="rect">
            <a:avLst/>
          </a:prstGeom>
          <a:noFill/>
        </p:spPr>
      </p:pic>
      <p:pic>
        <p:nvPicPr>
          <p:cNvPr id="112647" name="Picture 7" descr="http://t2.gstatic.com/images?q=tbn:ANd9GcTjnuA3xdUgkbakefWepqr_0F9dJg_asr81KRwJOfVmvD2psS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838200"/>
            <a:ext cx="1771650" cy="2571751"/>
          </a:xfrm>
          <a:prstGeom prst="rect">
            <a:avLst/>
          </a:prstGeom>
          <a:noFill/>
        </p:spPr>
      </p:pic>
      <p:pic>
        <p:nvPicPr>
          <p:cNvPr id="112649" name="Picture 9" descr="http://t1.gstatic.com/images?q=tbn:ANd9GcTQBNWTC_vaMiqO-gcpmToRTRsYoIXJsuTFROBrnuJWuBlxFokX-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838200"/>
            <a:ext cx="1790700" cy="2438400"/>
          </a:xfrm>
          <a:prstGeom prst="rect">
            <a:avLst/>
          </a:prstGeom>
          <a:noFill/>
        </p:spPr>
      </p:pic>
      <p:pic>
        <p:nvPicPr>
          <p:cNvPr id="112651" name="Picture 11" descr="http://t0.gstatic.com/images?q=tbn:ANd9GcREIeILbwrrpEpuM3vsAJ_WPRvxUgdvqdf_qlUOoHXZiNwHcbfr4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3048000"/>
            <a:ext cx="1695450" cy="2695576"/>
          </a:xfrm>
          <a:prstGeom prst="rect">
            <a:avLst/>
          </a:prstGeom>
          <a:noFill/>
        </p:spPr>
      </p:pic>
      <p:pic>
        <p:nvPicPr>
          <p:cNvPr id="112653" name="Picture 13" descr="http://t2.gstatic.com/images?q=tbn:ANd9GcQTyWiYq7Px3sHv3EcVUmyaftXXZz_qaiG7nSwz3jsueOmPGyM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3733800"/>
            <a:ext cx="1847850" cy="2466975"/>
          </a:xfrm>
          <a:prstGeom prst="rect">
            <a:avLst/>
          </a:prstGeom>
          <a:noFill/>
        </p:spPr>
      </p:pic>
      <p:pic>
        <p:nvPicPr>
          <p:cNvPr id="112655" name="Picture 15" descr="http://t2.gstatic.com/images?q=tbn:ANd9GcR1LyFLRrOra5dxuj7l09FmEwPi0NZKdwSNAY8BTcwS6tq4QbN5DQ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43400" y="3962400"/>
            <a:ext cx="2533650" cy="1809751"/>
          </a:xfrm>
          <a:prstGeom prst="rect">
            <a:avLst/>
          </a:prstGeom>
          <a:noFill/>
        </p:spPr>
      </p:pic>
      <p:pic>
        <p:nvPicPr>
          <p:cNvPr id="112657" name="Picture 17" descr="http://t0.gstatic.com/images?q=tbn:ANd9GcTDivmQl1E5ftUV3Z_pt97bqMLzUCZoGtB7Hx894-pYQa89Jh5IDQ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86600" y="4038600"/>
            <a:ext cx="1524000" cy="152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Lord </a:t>
            </a:r>
            <a:r>
              <a:rPr lang="en-US" b="1" u="sng" dirty="0" err="1" smtClean="0">
                <a:solidFill>
                  <a:srgbClr val="FF0000"/>
                </a:solidFill>
              </a:rPr>
              <a:t>Ganesha</a:t>
            </a:r>
            <a:r>
              <a:rPr lang="en-US" b="1" u="sng" dirty="0" smtClean="0">
                <a:solidFill>
                  <a:srgbClr val="FF0000"/>
                </a:solidFill>
              </a:rPr>
              <a:t> Around The World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http://upload.wikimedia.org/wikipedia/commons/thumb/7/7f/GanpatiTibetan.jpg/220px-GanpatiTibeta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09600"/>
            <a:ext cx="2095500" cy="319087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362200" y="838200"/>
            <a:ext cx="31242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Tibetan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Ganesha</a:t>
            </a:r>
            <a:r>
              <a:rPr lang="en-IN" sz="2800" b="1" u="sng" dirty="0" smtClean="0">
                <a:solidFill>
                  <a:srgbClr val="C00000"/>
                </a:solidFill>
              </a:rPr>
              <a:t> 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err="1" smtClean="0">
                <a:solidFill>
                  <a:srgbClr val="0000FF"/>
                </a:solidFill>
              </a:rPr>
              <a:t>Maha</a:t>
            </a:r>
            <a:r>
              <a:rPr lang="en-IN" sz="2400" b="1" dirty="0" smtClean="0">
                <a:solidFill>
                  <a:srgbClr val="0000FF"/>
                </a:solidFill>
              </a:rPr>
              <a:t> </a:t>
            </a:r>
            <a:r>
              <a:rPr lang="en-IN" sz="2400" b="1" dirty="0" err="1" smtClean="0">
                <a:solidFill>
                  <a:srgbClr val="0000FF"/>
                </a:solidFill>
              </a:rPr>
              <a:t>Rakta</a:t>
            </a:r>
            <a:r>
              <a:rPr lang="en-IN" sz="2400" b="1" dirty="0" smtClean="0">
                <a:solidFill>
                  <a:srgbClr val="0000FF"/>
                </a:solidFill>
              </a:rPr>
              <a:t> </a:t>
            </a:r>
            <a:br>
              <a:rPr lang="en-IN" sz="2400" b="1" dirty="0" smtClean="0">
                <a:solidFill>
                  <a:srgbClr val="0000FF"/>
                </a:solidFill>
              </a:rPr>
            </a:br>
            <a:r>
              <a:rPr lang="en-IN" sz="2400" b="1" dirty="0" smtClean="0">
                <a:solidFill>
                  <a:srgbClr val="0000FF"/>
                </a:solidFill>
              </a:rPr>
              <a:t>(</a:t>
            </a:r>
            <a:r>
              <a:rPr lang="en-IN" sz="2400" b="1" dirty="0" err="1" smtClean="0">
                <a:solidFill>
                  <a:srgbClr val="0000FF"/>
                </a:solidFill>
              </a:rPr>
              <a:t>tsog</a:t>
            </a:r>
            <a:r>
              <a:rPr lang="en-IN" sz="2400" b="1" dirty="0" smtClean="0">
                <a:solidFill>
                  <a:srgbClr val="0000FF"/>
                </a:solidFill>
              </a:rPr>
              <a:t> </a:t>
            </a:r>
            <a:r>
              <a:rPr lang="en-IN" sz="2400" b="1" dirty="0" err="1" smtClean="0">
                <a:solidFill>
                  <a:srgbClr val="0000FF"/>
                </a:solidFill>
              </a:rPr>
              <a:t>gi</a:t>
            </a:r>
            <a:r>
              <a:rPr lang="en-IN" sz="2400" b="1" dirty="0" smtClean="0">
                <a:solidFill>
                  <a:srgbClr val="0000FF"/>
                </a:solidFill>
              </a:rPr>
              <a:t> dag </a:t>
            </a:r>
            <a:r>
              <a:rPr lang="en-IN" sz="2400" b="1" dirty="0" err="1" smtClean="0">
                <a:solidFill>
                  <a:srgbClr val="0000FF"/>
                </a:solidFill>
              </a:rPr>
              <a:t>po</a:t>
            </a:r>
            <a:r>
              <a:rPr lang="en-IN" sz="2400" b="1" dirty="0" smtClean="0">
                <a:solidFill>
                  <a:srgbClr val="0000FF"/>
                </a:solidFill>
              </a:rPr>
              <a:t>, mar </a:t>
            </a:r>
            <a:r>
              <a:rPr lang="en-IN" sz="2400" b="1" dirty="0" err="1" smtClean="0">
                <a:solidFill>
                  <a:srgbClr val="0000FF"/>
                </a:solidFill>
              </a:rPr>
              <a:t>chen</a:t>
            </a:r>
            <a:r>
              <a:rPr lang="en-IN" sz="2400" b="1" dirty="0" smtClean="0">
                <a:solidFill>
                  <a:srgbClr val="0000FF"/>
                </a:solidFill>
              </a:rPr>
              <a:t>. English: The Great Red Lord of Hosts or </a:t>
            </a:r>
            <a:r>
              <a:rPr lang="en-IN" sz="2400" b="1" dirty="0" err="1" smtClean="0">
                <a:solidFill>
                  <a:srgbClr val="0000FF"/>
                </a:solidFill>
              </a:rPr>
              <a:t>Ganas</a:t>
            </a:r>
            <a:r>
              <a:rPr lang="en-IN" sz="2400" b="1" dirty="0" smtClean="0">
                <a:solidFill>
                  <a:srgbClr val="0000FF"/>
                </a:solidFill>
              </a:rPr>
              <a:t>) 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14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33400"/>
            <a:ext cx="8569325" cy="5562600"/>
          </a:xfrm>
        </p:spPr>
        <p:txBody>
          <a:bodyPr>
            <a:noAutofit/>
          </a:bodyPr>
          <a:lstStyle/>
          <a:p>
            <a:pPr algn="ctr"/>
            <a:r>
              <a:rPr lang="en-US" sz="7200" b="1" u="sng" dirty="0" smtClean="0">
                <a:solidFill>
                  <a:srgbClr val="FF3300"/>
                </a:solidFill>
              </a:rPr>
              <a:t>Hindu Temples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in </a:t>
            </a:r>
            <a:br>
              <a:rPr lang="en-US" sz="7200" b="1" u="sng" dirty="0" smtClean="0">
                <a:solidFill>
                  <a:srgbClr val="FF3300"/>
                </a:solidFill>
              </a:rPr>
            </a:br>
            <a:r>
              <a:rPr lang="en-US" sz="7200" b="1" u="sng" dirty="0" smtClean="0">
                <a:solidFill>
                  <a:srgbClr val="FF3300"/>
                </a:solidFill>
              </a:rPr>
              <a:t>South East Asia</a:t>
            </a:r>
            <a:endParaRPr lang="en-US" sz="7200" b="1" u="sng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15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"/>
            <a:ext cx="8569325" cy="504825"/>
          </a:xfrm>
        </p:spPr>
        <p:txBody>
          <a:bodyPr>
            <a:normAutofit fontScale="90000"/>
          </a:bodyPr>
          <a:lstStyle/>
          <a:p>
            <a:pPr algn="r"/>
            <a:r>
              <a:rPr lang="en-US" sz="6200" b="1" u="sng" dirty="0" smtClean="0">
                <a:solidFill>
                  <a:srgbClr val="FF3300"/>
                </a:solidFill>
              </a:rPr>
              <a:t>Temples of SEA</a:t>
            </a:r>
            <a:endParaRPr lang="en-US" sz="6200" b="1" u="sng" dirty="0">
              <a:solidFill>
                <a:srgbClr val="FF3300"/>
              </a:solidFill>
            </a:endParaRPr>
          </a:p>
        </p:txBody>
      </p:sp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3200400" y="2638426"/>
            <a:ext cx="533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Wat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Angkor, </a:t>
            </a:r>
            <a:r>
              <a:rPr kumimoji="0" lang="en-US" sz="1800" b="1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b="1" dirty="0">
                <a:solidFill>
                  <a:srgbClr val="CC0066"/>
                </a:solidFill>
                <a:cs typeface="Arial" charset="0"/>
              </a:rPr>
            </a:br>
            <a:r>
              <a:rPr kumimoji="0" lang="en-US" sz="2000" b="1" dirty="0" smtClean="0">
                <a:cs typeface="Arial" charset="0"/>
              </a:rPr>
              <a:t>Cambodia</a:t>
            </a:r>
            <a:br>
              <a:rPr kumimoji="0" lang="en-US" sz="2000" b="1" dirty="0" smtClean="0">
                <a:cs typeface="Arial" charset="0"/>
              </a:rPr>
            </a:br>
            <a:r>
              <a:rPr kumimoji="0" lang="en-US" sz="2000" b="1" dirty="0" smtClean="0">
                <a:cs typeface="Arial" charset="0"/>
              </a:rPr>
              <a:t>One of the largest temples in the world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3048000" y="914400"/>
            <a:ext cx="6096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b="1" u="sng" dirty="0" smtClean="0">
                <a:solidFill>
                  <a:srgbClr val="CC0000"/>
                </a:solidFill>
                <a:cs typeface="Arial" charset="0"/>
              </a:rPr>
              <a:t>PRAMBANAN, Central Java, Indonesia</a:t>
            </a:r>
            <a:r>
              <a:rPr kumimoji="0" lang="en-US" sz="2500" b="1" dirty="0">
                <a:cs typeface="Arial" charset="0"/>
              </a:rPr>
              <a:t/>
            </a:r>
            <a:br>
              <a:rPr kumimoji="0" lang="en-US" sz="2500" b="1" dirty="0">
                <a:cs typeface="Arial" charset="0"/>
              </a:rPr>
            </a:br>
            <a:r>
              <a:rPr kumimoji="0" lang="en-US" sz="2100" b="1" dirty="0" err="1" smtClean="0">
                <a:cs typeface="Arial" charset="0"/>
              </a:rPr>
              <a:t>Shivaistic</a:t>
            </a:r>
            <a:r>
              <a:rPr kumimoji="0" lang="en-US" sz="2100" b="1" dirty="0" smtClean="0">
                <a:cs typeface="Arial" charset="0"/>
              </a:rPr>
              <a:t> Temple near Yogyakarta, </a:t>
            </a:r>
            <a:br>
              <a:rPr kumimoji="0" lang="en-US" sz="2100" b="1" dirty="0" smtClean="0">
                <a:cs typeface="Arial" charset="0"/>
              </a:rPr>
            </a:br>
            <a:r>
              <a:rPr kumimoji="0" lang="en-US" sz="2100" b="1" dirty="0" smtClean="0">
                <a:cs typeface="Arial" charset="0"/>
              </a:rPr>
              <a:t>Largest Hindu temple in Indonesia</a:t>
            </a:r>
            <a:br>
              <a:rPr kumimoji="0" lang="en-US" sz="2100" b="1" dirty="0" smtClean="0">
                <a:cs typeface="Arial" charset="0"/>
              </a:rPr>
            </a:br>
            <a:r>
              <a:rPr kumimoji="0" lang="en-US" sz="2100" b="1" dirty="0" smtClean="0">
                <a:cs typeface="Arial" charset="0"/>
              </a:rPr>
              <a:t>10</a:t>
            </a:r>
            <a:r>
              <a:rPr kumimoji="0" lang="en-US" sz="2100" b="1" baseline="30000" dirty="0" smtClean="0">
                <a:cs typeface="Arial" charset="0"/>
              </a:rPr>
              <a:t>th</a:t>
            </a:r>
            <a:r>
              <a:rPr kumimoji="0" lang="en-US" sz="2100" b="1" dirty="0" smtClean="0">
                <a:cs typeface="Arial" charset="0"/>
              </a:rPr>
              <a:t> century</a:t>
            </a:r>
            <a:endParaRPr kumimoji="0" lang="en-US" sz="2100" b="1" dirty="0">
              <a:cs typeface="Arial" charset="0"/>
            </a:endParaRPr>
          </a:p>
        </p:txBody>
      </p:sp>
      <p:pic>
        <p:nvPicPr>
          <p:cNvPr id="71682" name="Picture 2" descr="http://upload.wikimedia.org/wikipedia/commons/thumb/d/d1/Prambanan_Complex_1.jpg/220px-Prambanan_Complex_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" y="139931"/>
            <a:ext cx="3009900" cy="2298469"/>
          </a:xfrm>
          <a:prstGeom prst="rect">
            <a:avLst/>
          </a:prstGeom>
          <a:noFill/>
        </p:spPr>
      </p:pic>
      <p:pic>
        <p:nvPicPr>
          <p:cNvPr id="71684" name="Picture 4" descr="http://upload.wikimedia.org/wikipedia/commons/thumb/7/72/Angkor_wat_temple.jpg/220px-Angkor_wat_templ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000" y="2667000"/>
            <a:ext cx="3047998" cy="2286000"/>
          </a:xfrm>
          <a:prstGeom prst="rect">
            <a:avLst/>
          </a:prstGeom>
          <a:noFill/>
        </p:spPr>
      </p:pic>
      <p:pic>
        <p:nvPicPr>
          <p:cNvPr id="71686" name="Picture 6" descr="http://upload.wikimedia.org/wikipedia/commons/thumb/2/2a/Ayutthaya-old.jpg/220px-Ayutthaya-old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96100" y="3810000"/>
            <a:ext cx="2095500" cy="2790825"/>
          </a:xfrm>
          <a:prstGeom prst="rect">
            <a:avLst/>
          </a:prstGeom>
          <a:noFill/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524000" y="4590871"/>
            <a:ext cx="533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Ruins of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Ayuthhaya</a:t>
            </a:r>
            <a:r>
              <a:rPr kumimoji="0" lang="en-US" sz="1800" b="1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b="1" dirty="0">
                <a:solidFill>
                  <a:srgbClr val="CC0066"/>
                </a:solidFill>
                <a:cs typeface="Arial" charset="0"/>
              </a:rPr>
            </a:br>
            <a:r>
              <a:rPr kumimoji="0" lang="en-US" sz="2000" b="1" dirty="0" smtClean="0">
                <a:cs typeface="Arial" charset="0"/>
              </a:rPr>
              <a:t>Thailand</a:t>
            </a:r>
            <a:br>
              <a:rPr kumimoji="0" lang="en-US" sz="2000" b="1" dirty="0" smtClean="0">
                <a:cs typeface="Arial" charset="0"/>
              </a:rPr>
            </a:br>
            <a:r>
              <a:rPr kumimoji="0" lang="en-US" sz="2000" b="1" dirty="0" smtClean="0">
                <a:cs typeface="Arial" charset="0"/>
              </a:rPr>
              <a:t>Named after </a:t>
            </a:r>
            <a:r>
              <a:rPr kumimoji="0" lang="en-US" sz="2000" b="1" dirty="0" err="1" smtClean="0">
                <a:cs typeface="Arial" charset="0"/>
              </a:rPr>
              <a:t>Ayodhya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16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1"/>
            <a:ext cx="8569325" cy="12192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3300"/>
                </a:solidFill>
              </a:rPr>
              <a:t>Three Buddhist Temples </a:t>
            </a:r>
            <a:br>
              <a:rPr lang="en-US" sz="4000" b="1" u="sng" dirty="0" smtClean="0">
                <a:solidFill>
                  <a:srgbClr val="FF3300"/>
                </a:solidFill>
              </a:rPr>
            </a:br>
            <a:r>
              <a:rPr lang="en-US" sz="4000" b="1" u="sng" dirty="0" smtClean="0">
                <a:solidFill>
                  <a:srgbClr val="FF3300"/>
                </a:solidFill>
              </a:rPr>
              <a:t>of Central Java, Indonesia</a:t>
            </a:r>
            <a:br>
              <a:rPr lang="en-US" sz="4000" b="1" u="sng" dirty="0" smtClean="0">
                <a:solidFill>
                  <a:srgbClr val="FF3300"/>
                </a:solidFill>
              </a:rPr>
            </a:br>
            <a:r>
              <a:rPr lang="en-US" sz="4000" b="1" u="sng" dirty="0" smtClean="0">
                <a:solidFill>
                  <a:srgbClr val="FF3300"/>
                </a:solidFill>
              </a:rPr>
              <a:t>8</a:t>
            </a:r>
            <a:r>
              <a:rPr lang="en-US" sz="4000" b="1" u="sng" baseline="30000" dirty="0" smtClean="0">
                <a:solidFill>
                  <a:srgbClr val="FF3300"/>
                </a:solidFill>
              </a:rPr>
              <a:t>th</a:t>
            </a:r>
            <a:r>
              <a:rPr lang="en-US" sz="4000" b="1" u="sng" dirty="0" smtClean="0">
                <a:solidFill>
                  <a:srgbClr val="FF3300"/>
                </a:solidFill>
              </a:rPr>
              <a:t> – 9</a:t>
            </a:r>
            <a:r>
              <a:rPr lang="en-US" sz="4000" b="1" u="sng" baseline="30000" dirty="0" smtClean="0">
                <a:solidFill>
                  <a:srgbClr val="FF3300"/>
                </a:solidFill>
              </a:rPr>
              <a:t>th</a:t>
            </a:r>
            <a:r>
              <a:rPr lang="en-US" sz="4000" b="1" u="sng" dirty="0" smtClean="0">
                <a:solidFill>
                  <a:srgbClr val="FF3300"/>
                </a:solidFill>
              </a:rPr>
              <a:t> Century, </a:t>
            </a:r>
            <a:r>
              <a:rPr lang="en-US" sz="4000" b="1" u="sng" dirty="0" err="1" smtClean="0">
                <a:solidFill>
                  <a:srgbClr val="FF3300"/>
                </a:solidFill>
              </a:rPr>
              <a:t>Sailendra</a:t>
            </a:r>
            <a:r>
              <a:rPr lang="en-US" sz="4000" b="1" u="sng" dirty="0" smtClean="0">
                <a:solidFill>
                  <a:srgbClr val="FF3300"/>
                </a:solidFill>
              </a:rPr>
              <a:t> Dynasty</a:t>
            </a:r>
            <a:endParaRPr lang="en-US" sz="4000" b="1" u="sng" dirty="0">
              <a:solidFill>
                <a:srgbClr val="FF3300"/>
              </a:solidFill>
            </a:endParaRPr>
          </a:p>
        </p:txBody>
      </p:sp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2971800" y="1777998"/>
            <a:ext cx="22098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Borobudur </a:t>
            </a:r>
            <a:r>
              <a:rPr kumimoji="0" lang="en-US" sz="1800" b="1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b="1" dirty="0">
                <a:solidFill>
                  <a:srgbClr val="CC0066"/>
                </a:solidFill>
                <a:cs typeface="Arial" charset="0"/>
              </a:rPr>
            </a:br>
            <a:r>
              <a:rPr lang="en-US" sz="2000" b="1" dirty="0" err="1" smtClean="0">
                <a:cs typeface="Arial" charset="0"/>
              </a:rPr>
              <a:t>Kamadhatu</a:t>
            </a:r>
            <a:r>
              <a:rPr lang="en-US" sz="2000" b="1" dirty="0" smtClean="0">
                <a:cs typeface="Arial" charset="0"/>
              </a:rPr>
              <a:t>,</a:t>
            </a:r>
            <a:br>
              <a:rPr lang="en-US" sz="2000" b="1" dirty="0" smtClean="0">
                <a:cs typeface="Arial" charset="0"/>
              </a:rPr>
            </a:br>
            <a:r>
              <a:rPr lang="en-US" sz="2000" b="1" dirty="0" err="1" smtClean="0">
                <a:cs typeface="Arial" charset="0"/>
              </a:rPr>
              <a:t>Rupadhatu</a:t>
            </a:r>
            <a:r>
              <a:rPr lang="en-US" sz="2000" b="1" dirty="0" smtClean="0">
                <a:cs typeface="Arial" charset="0"/>
              </a:rPr>
              <a:t>,</a:t>
            </a:r>
            <a:br>
              <a:rPr lang="en-US" sz="2000" b="1" dirty="0" smtClean="0">
                <a:cs typeface="Arial" charset="0"/>
              </a:rPr>
            </a:br>
            <a:r>
              <a:rPr lang="en-US" sz="2000" b="1" dirty="0" err="1" smtClean="0">
                <a:cs typeface="Arial" charset="0"/>
              </a:rPr>
              <a:t>Arupadhatu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343400" y="5124271"/>
            <a:ext cx="464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Mendut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Temple</a:t>
            </a:r>
            <a:b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</a:br>
            <a:r>
              <a:rPr kumimoji="0" lang="en-US" sz="2000" b="1" dirty="0" smtClean="0">
                <a:cs typeface="Arial" charset="0"/>
              </a:rPr>
              <a:t>King </a:t>
            </a:r>
            <a:r>
              <a:rPr kumimoji="0" lang="en-US" sz="2000" b="1" dirty="0" err="1" smtClean="0">
                <a:cs typeface="Arial" charset="0"/>
              </a:rPr>
              <a:t>Indra</a:t>
            </a:r>
            <a:r>
              <a:rPr kumimoji="0" lang="en-US" sz="2000" b="1" dirty="0" smtClean="0">
                <a:cs typeface="Arial" charset="0"/>
              </a:rPr>
              <a:t> of </a:t>
            </a:r>
            <a:r>
              <a:rPr kumimoji="0" lang="en-US" sz="2000" b="1" dirty="0" err="1" smtClean="0">
                <a:cs typeface="Arial" charset="0"/>
              </a:rPr>
              <a:t>Sailendra</a:t>
            </a:r>
            <a:r>
              <a:rPr kumimoji="0" lang="en-US" sz="2000" b="1" dirty="0" smtClean="0">
                <a:cs typeface="Arial" charset="0"/>
              </a:rPr>
              <a:t> Dynasty</a:t>
            </a:r>
            <a:br>
              <a:rPr kumimoji="0" lang="en-US" sz="2000" b="1" dirty="0" smtClean="0">
                <a:cs typeface="Arial" charset="0"/>
              </a:rPr>
            </a:br>
            <a:r>
              <a:rPr kumimoji="0" lang="en-US" sz="2000" b="1" dirty="0" err="1" smtClean="0">
                <a:cs typeface="Arial" charset="0"/>
              </a:rPr>
              <a:t>Jataka</a:t>
            </a:r>
            <a:r>
              <a:rPr kumimoji="0" lang="en-US" sz="2000" b="1" dirty="0" smtClean="0">
                <a:cs typeface="Arial" charset="0"/>
              </a:rPr>
              <a:t> Tales,  Bas Reliefs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75778" name="AutoShape 2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5780" name="AutoShape 4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854198"/>
            <a:ext cx="2905125" cy="210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5" name="Picture 9" descr="http://image.yaymicro.com/rz_1210x1210/0/3ec/bas-relief-at-mendut-temple--indonesia-3ec8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489199"/>
            <a:ext cx="4038600" cy="2692401"/>
          </a:xfrm>
          <a:prstGeom prst="rect">
            <a:avLst/>
          </a:prstGeom>
          <a:noFill/>
        </p:spPr>
      </p:pic>
      <p:pic>
        <p:nvPicPr>
          <p:cNvPr id="75787" name="Picture 11" descr="http://upload.wikimedia.org/wikipedia/commons/thumb/8/8e/Pawon.jpg/248px-Pawon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575" y="4667250"/>
            <a:ext cx="2362200" cy="1885950"/>
          </a:xfrm>
          <a:prstGeom prst="rect">
            <a:avLst/>
          </a:prstGeom>
          <a:noFill/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2438400" y="4876800"/>
            <a:ext cx="259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Pawon</a:t>
            </a:r>
            <a:r>
              <a:rPr kumimoji="0" lang="en-US" sz="1800" b="1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b="1" dirty="0">
                <a:solidFill>
                  <a:srgbClr val="CC0066"/>
                </a:solidFill>
                <a:cs typeface="Arial" charset="0"/>
              </a:rPr>
            </a:br>
            <a:r>
              <a:rPr lang="en-US" sz="2000" b="1" dirty="0" smtClean="0">
                <a:cs typeface="Arial" charset="0"/>
              </a:rPr>
              <a:t>in line with Borobudur &amp; </a:t>
            </a:r>
            <a:r>
              <a:rPr lang="en-US" sz="2000" b="1" dirty="0" err="1" smtClean="0">
                <a:cs typeface="Arial" charset="0"/>
              </a:rPr>
              <a:t>Mendut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17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9575"/>
            <a:ext cx="8569325" cy="504825"/>
          </a:xfrm>
        </p:spPr>
        <p:txBody>
          <a:bodyPr>
            <a:noAutofit/>
          </a:bodyPr>
          <a:lstStyle/>
          <a:p>
            <a:r>
              <a:rPr lang="en-US" b="1" u="sng" dirty="0" err="1" smtClean="0">
                <a:solidFill>
                  <a:srgbClr val="FF3300"/>
                </a:solidFill>
              </a:rPr>
              <a:t>Dieng</a:t>
            </a:r>
            <a:r>
              <a:rPr lang="en-US" b="1" u="sng" dirty="0" smtClean="0">
                <a:solidFill>
                  <a:srgbClr val="FF3300"/>
                </a:solidFill>
              </a:rPr>
              <a:t> Plateau - Hindu Temples </a:t>
            </a:r>
            <a:br>
              <a:rPr lang="en-US" b="1" u="sng" dirty="0" smtClean="0">
                <a:solidFill>
                  <a:srgbClr val="FF3300"/>
                </a:solidFill>
              </a:rPr>
            </a:br>
            <a:r>
              <a:rPr lang="en-US" b="1" u="sng" dirty="0" smtClean="0">
                <a:solidFill>
                  <a:srgbClr val="FF3300"/>
                </a:solidFill>
              </a:rPr>
              <a:t>Central Java, Indonesia</a:t>
            </a:r>
            <a:endParaRPr lang="en-US" b="1" u="sng" dirty="0">
              <a:solidFill>
                <a:srgbClr val="FF3300"/>
              </a:solidFill>
            </a:endParaRPr>
          </a:p>
        </p:txBody>
      </p:sp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3429000" y="5435025"/>
            <a:ext cx="220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Kailasa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, DP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819400" y="3276600"/>
            <a:ext cx="6019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Dieng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Plateau</a:t>
            </a:r>
            <a:r>
              <a:rPr lang="en-US" sz="2000" b="1" dirty="0" smtClean="0">
                <a:cs typeface="Arial" charset="0"/>
              </a:rPr>
              <a:t>	 Oldest Temples in Indonesia </a:t>
            </a:r>
            <a:r>
              <a:rPr kumimoji="0" lang="en-US" sz="2000" b="1" dirty="0" smtClean="0">
                <a:cs typeface="Arial" charset="0"/>
              </a:rPr>
              <a:t/>
            </a:r>
            <a:br>
              <a:rPr kumimoji="0" lang="en-US" sz="2000" b="1" dirty="0" smtClean="0">
                <a:cs typeface="Arial" charset="0"/>
              </a:rPr>
            </a:br>
            <a:r>
              <a:rPr kumimoji="0" lang="en-US" sz="2400" b="1" dirty="0" smtClean="0">
                <a:cs typeface="Arial" charset="0"/>
              </a:rPr>
              <a:t>750 AD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75778" name="AutoShape 2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5780" name="AutoShape 4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1922" name="Picture 2" descr="http://t2.gstatic.com/images?q=tbn:ANd9GcRAthtwLXS5Jda3FxiIJKeuYbNwUwFNS9FA3D8gpjXpvvDFl6TN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352550"/>
            <a:ext cx="2743200" cy="2057400"/>
          </a:xfrm>
          <a:prstGeom prst="rect">
            <a:avLst/>
          </a:prstGeom>
          <a:noFill/>
        </p:spPr>
      </p:pic>
      <p:pic>
        <p:nvPicPr>
          <p:cNvPr id="81924" name="Picture 4" descr="http://t1.gstatic.com/images?q=tbn:ANd9GcRdoQup-TPU8g5sWbE6oLmrgtRdwvqQgDKtfQWi3Xr3T2Bqaa7XW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19200"/>
            <a:ext cx="1847850" cy="2466975"/>
          </a:xfrm>
          <a:prstGeom prst="rect">
            <a:avLst/>
          </a:prstGeom>
          <a:noFill/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52400" y="3505200"/>
            <a:ext cx="266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Candi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Bima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81926" name="AutoShape 6" descr="data:image/jpeg;base64,/9j/4AAQSkZJRgABAQAAAQABAAD/2wCEAAkGBhQSERUUExQUFRUWGBUUGBcXFxgYGBgXFBQVFRgXFhcXGyYfFxojGhQUHy8gIycpLCwsFiAxNTAqNSYrLCkBCQoKDgwOGg8PGiwkHyUsLCwsLCwsLCksLCwsLCwsLCwsLCwsLCwsLCwsLCwsLCwsLCwsLCwsLCwsLCwsLCwsLP/AABEIALYBFQMBIgACEQEDEQH/xAAcAAABBQEBAQAAAAAAAAAAAAADAAECBAUGBwj/xABDEAABAwIDBQQHBgQFBAMBAAABAAIRAyEEEjEFQVFhcSKBkaEGEzKxwdHwBxRCUpLhYnKC8RUjM1OiQ7LC0mODwxb/xAAYAQADAQEAAAAAAAAAAAAAAAAAAQIDBP/EACoRAQEAAgICAgECBQUAAAAAAAABAhEhMQMSQVFhEyIEMpGh8BRCUoGx/9oADAMBAAIRAxEAPwD2JNCUp0BAlRNRTcyUFwQRF6gSnKgUA0pw5RcoZkAcuUMyEXpZkAXMmzIcp5QBJUXFJqRCAEUoUiExQCAUi1QBRUAMhRUiolAJOoylmQZ06YFPKAkolqeVIEIAZCSrbR2pSoNz1qjKbeL3BoMCYE6nkFxW2vtcw7GO+7h9QwQ2o5pZRzbpc4guvuaEtk7srOx3pBh6P+pWptP5cwLv0tl3kvDNp/aHja8k4hzW6FtP/LbG+IieHG65evtFxsbjmSZ5mT+10t34N9JVfTLBtptqOxFMNcMwE9qOOQS4aHcruyNrMxNFtanOR+bLIg9l7madWr5dfUqO4xyEe4Lrvs99JKuBxLBUn1NT/Lc0u7QkyHCnmsQeVwSjf2Wq9+KiUkpVA0JJk6CbDXyigoLWwjNKFHlM5kp4ToCu9igArUJsiCCOHVapThaCBWpygKBCQR3UVKnhCgBMU8qI6gQmaxAM1ikaaLTpqbwg1MsUDTVotUCEErliZFchoBgolTUCgIplIpoQDSnzJsqiAgCZksygVAoDzL7cNmPLaGIYXWPqS3LLRmJcHF02MmLjv4+Q1cPULodNt53XjXrZfRHp/WAwFcEgEhkX/wDlpybGba2XggqnI4ySCTYdTzJ4+OqnK6Uqfci4m4IAGmlwDCcUZqG4MTfUWJ4I9PNdwAIdbWJytvAGsAXKDiqwPshguYiS6/ko3d6NGriHOkB/Z8AR/FYZu9afolsR1bHUKQe1ji/NJGaPVg1PZtMhptv3ws9mHc0Xp7pl3Z6WJiO5W8JjH04IexlwRllpEHdlLW+JT3roq+ly5PK477O/S042g4VH561N3aOXLma67HQOyN7SAfwc11octEiQkh50kB0QanTpIMkkkkAkkkkAkkkkAkkkkA0JgwKSaUA6SSSAiWoT2I6YhAVCxQNNW8ib1SAr+rsoGkrTqaC4IAPq02RTJQ3PQR4UCExeoygHcuJ9LvtBOCqGl92qucY9W8g+reC0F0ECSWkhpHmND2NVxgxEwYnSYtPKV4B9oYx1LEg4t1MucJY5jgWFoAHZY67RuuBv11Su9cGH6V+mlbFECtTaA2S1pAJAdY5bHLoL623rnDWquADQWDWxPiSTJt3JqFYmYA9ntG5J0OvEqb9suAgEgcoHmbqNVQ7MfUbTyucHAh7b+00P1hxFhI753IWH2nkEBrf6SWm3GDdV6mJdUbeSB1MKs+nABnX6uj1nyWxa+Nc8y65iJi6C1kyZ0638AlTib6cv3VhjzoLDj3FV10HSfZp6T/c8X2sxp1gKbg2NS4ZHdxJ7iV7+5fNOwMJVfiaVOhHrS7sEmAC12aSf6F9H0HuyNz5c+VubL7OaBmyzumYTT8iynUPWJJh1SSSaUGdJJJAJJJJAJJJJAJMSkXIL8WwGC9gPAuE+EoAhfyQiCeSrnbuH/wB6l+tvzVinjqZEte1w/hIPuQBKYI1RFUdjQqmI2s1kZntEmBJAk6wJ1KA1lF5WOdrj8w8UzdusaC5zhlaC5x1gNEk25AoJfe8zZWWutdcngPT/AAdat6ulVGaRAcC3NP5M3tHlryW9X2i3UFAXg8FQdTlVKW1274CBivSaiz8XgCSgx6ghTdhDEhZbttUyM2YQd5t70T/+rw7GEvqReDYk+ACCEFW8EJ6xhZx9LsM89l4k7iCD5hVX+ltCQC7xaRy3hPRbjUFRcJ9sNsHTcAJ9aQCbQDRqzfnAtvgLqam3aI0eD0lcD9r1dlbD0u1Ba57hrBBYOG+WtSpy8vM8C9uV5Ok6bjZxPRZuLy5zl9ncrmzgSC0Xl1v0uE36qpjWEPIdAI1jTRZ4/wAyr0JTd2WiDcn3jTh+6LiwDSYRusf0tQ6eFd6sOkAd/wCaOCsVXjI066cdzWCOqXyagKBNwDG9PSbMaajepsr5QY39eCjhnAG4n6Kvknf/AGWbDNXEuruLmnDwWtyiHGqKrT2twEaBeuErzn7I8QXfeXHUmkDaNPXaxb+y9BdWTnSakXpIRckmHdJpXyg/0sxDSAyvXPStUH/krtP0xxerMViD0rVPcXJbhbr6hzhSXzZhPtKx7Rk9e9zTqKkOP6iMw03ELr9jfbg8OH3ikHC0mkY3EWY+2pBs4aQnuF7PZEl5dX+3Gn+DDn+upHiGtPvXL7c+1HEVxDqnq2Em1IObPIunMR370H7fT2LbXpXhsLarUAd+QS53gNO+Fxu0vtc1FCiZ3OqH/wAG934l5d/iTHH2iSd8HXmShVNpgNJAOhtF7J8IuWVbPpP9pmJeSDUPNjCWNA1E5R2u8nRYuzfS6mZbWpntXzh92kCdMt5XM4rEZnEwBmJPtEnxzckFk878yl7L9Z8vSK2NpkdkFukHfYb/ANoVzZvpG5rcvrSw9BHjxXIYfHtLQ1oNgNZnz1UK1cDWZVb2yvFdvW+0qqwZW5Xbpdx4iFzeN9IKlV2ao/MTxNo4ARbosJ9QHSR5+CiXyDEkwdB7ynxE7tX8d6Sua11NpMOEGHQImY5aLJbtx4GVr3Bp/DJyidYaFn1K83gTxgT3qBeXET0sAPcsrN810YzU0vU9rOY8OpvyuaeyQMpB4gtuFsYf7Q8WwQKznR+c59ODnX7lzlRoGk/W9Qa2TCJIp6FsX7Uax7NUNM6OsOOvGbaI+I2055mT48VwuzKIzOsCRESOt+S16bzqNe7zTl0xz7dM3a1QXznvv4Sh/e3H8RM+5YT9qinZxvw+tEPB+kIOog3j5d6r9SRlrKuiGKIup/eMxm91yY287OO1Y8LATwnXvVqhtzKXeslwsItI6DvKV88nwP066V1cDS4jiue9N8cHMpsm4MxewIIlFf6QUgLyHQCABM8Rru5wsXam0aVbK45g4WgEnhv08AE75JcWmGFmSns+m8AkDvDg3dGp6hUq7pcTfXeZ89612BjspNN2Ww9jK2OJe27lj1DJMCBJtwWWN3a3q4wf5QkCCY5m892kJqgIY0kW6OG4DUiN26VpHBEYem4UHuBaSXHMGzJuDA3c1kjHkaAeZm++Sljz/U6AbolFjpBDSd9gUSttFx07P8thHCPihjGvj2nfqKvkmlsfHV8PiGupy2rMAO0Obc5p3Q5ewYT0pblHrLOgZoFs0XjfEyvEaO0HAg6uGjjMjvldLsnaoNOXHtD2t0HjA3c+SrHX+5lnucx6sNvUvzt8Ul5dR2+x06iO+RxSVbw+2Xvk42VoYd+VkzmOvZOg4mRbVXW7KYDJqNNj+HeTqVUxlAMb/qBxM/hPLfMDd4rnnkmV1HRrYb9pZnCA4AfxX03nxSxGMkWzNOmoI796pSP7I1B7CW5gQJkkSTHDX3X6q9SGJhcQ4nLmygm53xvWhg8eSbOboR2hIIEwRYkGLTYCEIYCgYioTO4NJOs3Ada1loNwNGkw1CZc0y0FuW4IIHPWJ4LP3l6n9ikVqGHL3ZanZdEyR8mnyCycezLUcJmDqDb3D3Lpaj25C9rRJaIPaFmtYW2Gntbll1cGz8rJvYOdyA32uVeP5PTMoZYMxO7zUJGY2stqpgmQLs8f48o38lKns5nGnoT7R3B54/wjzVbhg7GydszlII3A2g7y4bxwK0XhtTVwJiW7z4jSw8kDCYJmcZiwAyDBMxMd1t606Gz8OBJiDBcS8aZRrfTtu8llllZeKm4ys/D4Njicgc4jWxPK25Se6GFzYyy4aibAyI6KeFoU6jSGFzbn2CAY3bzJuROl1HG7PbTouGZwteTZ0CGiIiZnxUzyY9Zb2m434cwahgDr0TB107J1Hw+KaTO7yXQsQPF+g8VGm6DOilUe6bgdzWx5CENriNw8B8kaNdwGIa3NJiY3cirRxLXuIzWEchcxxVHA0PWOy5mtniNTuA4Lbw/o2B7RzeI+K5/Lnhhf3VOudufrUTnI1MkWndy1Vingao0Y+XC1jcQHW49ktPQrqqmAps7TQAAJmw0zE8bdo7+CJsvCOjM05wQ2DEwGxEZQINovoo/1WN+B25I0cozOY4XuTzBMZTu3qvWqOki99x4cwLLtn+jYJOZpvB7XZ9kRrImbSeSENmsbI9qZt7XtBgdcmJIYBMg36In8ThvoOe2UGvDm1C1rS09ogHK6RG481P0b2aK+JYw3YJe/dLWbj1MDvRto46jnf/lsdmM9nsgE6w3dfutaFWwO1qrDlpWEGwiTP5nauEla7urYqTlc9MtqesrQ2wZ2QBpaOG6R5LL2HhfW4imw6F0u/lbLneQKLVouJk0mE8S8j/8ARamy9pU8PMspgmLiXHkBmJIFzOmiUymOOouzd21vTfHucxtMWAGY/wBI081w1NoIOubd1n5LX23tIl7m2dYCYIsRcRPdPJU8NXoA9um4/wBR8u0E/HuYll2zyE5ar2J9S11mvjeCbjvUKVeiD2qbiP5oWvt+E6CwtOSBIEkN5QTBJXWDZ4ysaMkTvc5oPayyABYTeywm4zCj/pP/AFHyk/Ba2F2s1xOUOdMQM0BuVuUgNk7uiy8mVk3orBa2z2sMHKZv2XCB3kiePekpOIn/AEj70lzXy4/5Ues/zSlhsFUbqKZPHMflPmnxOAe/UMniXOPvt5LQdS6qDmRuKv2u3TpjV9mlrDnyujeJkdN2p3qxQ2cMreywWBuHE9/aF1cAEgkSJBg7/FErPGY5SYNwI0lO50eoNPCEb2D+j45kdtF1pc39A+JKB607g4+H/spCodzfEx80bo1B/uc6kH+hv/ryCcYUcv0s+Sg2s+PZHjI8MqiKh3ho6T/byQEnYATIkchEe5SGFHF3j+yTSUjUj+8JkXqh/F+oj3KTqjQLmBzqET4uuhipO8+Z9wQqj2jV7R1IB8CQSkekhtOkz2ck8mPIMccoEjvVHG7QNQEEPeJnL6vINdxzEq1TqMccrajXOuYbewub6eaerTaPaeBPU+6U+g52tSk/6bwOt/HL8EEYR35XLs2YOhAmrfgJjxhUMQ/KYY1jv/scfLKCqnlpesYBwj/y+5OMDU3DzWuatT8tJvc4+8pNbV/OB/KxqP1L+BpQw+zquZpjQg6k7/2XQCsfyeSpVaRiTVrQOYYPEKOO2hha3q20aD6bgO26pWdUzQABG6Zkm3QBTd5cjpaxTgWuaS1ki8wIHSQoYXaQptDfXC1uy8jyaSsyWNdBYMsTIAme8iVep4ujr2uha7zy5gl68cH8iP2ixxFy4neQ7zc4IuYQYBMAm2bdfWFTdj4u19No4NPa/wCTW2VQ+tqScj363Bm8+CXpscJ08VSpN7TG1HnXMGnuFvMqk7GHNmytYDplptiDwn3qtUYS6DY6dogR1JVxtNzBbO3pVbBHQRK6JJEdtDY7m1HXgMHtdhgJ36joo7cxFHNlbTbIm8v0uQIzRPzVahjmgEOqEwRqNZ1sNYVCs8cNxv1014W8FOON9tnbwI3Etg5mA84J883uVnDU6bg7/LNhI9obieLuCyxZWsMHFpEE6buv13q8pxwmB4t4MACI/sgSj1MO8/hd+koJpEag+CqdFSDuXvWhsjF5H5osASYIGojVyz20yTAF1o4LD1KZzRE2PaaLd5U+TVxsEjRPpKw6tf8A8UlE7SAsXMtbtU6ZNuJIlMuX0w/43+5+sbPrpEtuP4ZdeP4QoPB/i/S73HRYX3WofbqE9Zd71AbKbMZiekKuPtr/ANNetiGtMOMEbppg8fzygHaVL8w8T8GEear09kMGoPejMwLAPZBvwm/VHtiNUjtukPzHhlE+MlvNM3bs6UnO7y35o/3eIgAdP2UsoG8I9p9DSu7aFUiG0QNbkg/KEJ1bEHVzR3u90wr3rBH9lEvbrA5f2R7fgaUnU6p1qN7mA89YTjDPiDUqRpYkD5K560EwBCJTdTN3VGs/pe4+QAR7UaZ42Y0+1mPVxU/8Ppt/CLdD5lHq7QwzfxVX/wArWtH/ACJPkqeI23T/AAUQN8ue4nygKtZUuF1tMbukCL+Cus2UcsmJO6d3zlY1D0ieDZrQOTAOsmJ80Whtsh8znDjNrRpu+vJTcaW4tYvZ7g4cOsXO7yQ6OEqZi5wI+W66livSFrmxlcDJ3/MW/dZLttPmc0giMu7wSxwyG5G31JPcUIUry0HuVnZ2Fr1Gl1RnSImOMAqyzENpk+spk9S5nuF+9M1MtP8AD3zKE/DOAnKIPn4qG0tsQQ6iC3WYLjuFsztCEztuVn04c4xMX1II37+IRqltXxWCzag+apO2aN0rXwOJzAtNnNtFyd/jorGQO3AHhce9OZWK4c391II7RHO/wKm7D059sGN5zAzzEfFb1TYYeJsBxJ+Uj+yy63o+ZIaSekOVzPfZa+kcJgSLtP6a9IE9Wu1UMSxzZlrx/PSYQeMOhQfsh40INtLg9CCE33Ss24a8c2z8FW59lpWDZn2evXvU34Q5QdBpmcYB/lGpR8PXrTLQ5xB3sznzBVSvUc90ukk7yq5ToBoH1/ZGZSB3j9QHvASZS5A9Z+BCmaA4R0PzlO5QetGpYO/Zc7h2YP8A2unyTvfXZ+KqBzzjoVX9S3n5H5JnU+BjxHulIaGbtWt/uv4XcfijU9q4gfiB3XyG3fuVIOcNHeZSFUzeD+k+8J2E0P8ABy+7MjpEuAcAGkk2EE8ElUpbRe3TKJ/hb8klH7/jQ4anf9fXvU2M+BkkfRTlwAsDw9o/DUfJBB5Cx3b+fRYab7Wrbz9dE4rf3QWuEwBPKfq5WhgjTkZwXbjcjIQfxgGzdO0p0LVYVrH4yhhhNgCenyC6luBY3RtMf05u+XLPqNe8w5zjH+2GtEdRJ7iVOVmM3S2yxs551bA4kho8XEe5Fo4Ab3s6NDnnyiNd60WUGtJsAed3d8mVEU5F999/zWF/iPwFX/D6d7vce5g7tSVm4nY7jPba0TN9elhfVbT6YaVWfBv9eeiMfNlbuf8AharG/wADG95PQKbNltBsJKuvYVD70+k4PBAFwQY0PD63romeV7p+sgrNkkAkwOW/w3d65zFYd2ZxgxqNLBdLiNvguAgAHU9RaOhRPUl7btD5jgBHH3qscrhz9ps9nHBhPEq7gMA4kOIOXrlnvXTHZ1NkQy/MnyvZUto7TFOfZLhYNiRBWt8ty4xifXXZ6eEy/wCnVe2BxkjoWxIVqjUxgJcKmdthBvpxD2ie5Y52+A0FrYcjUq9dzcwd3OEE75Hnqs9ZT+ZXfRsdtaq15zBrgTMNtEySByQnbbk9mn2ja97oLtsSRnaLcp71bG16YbpfXqeXBVqzvEuPsenh6tZgkAm8gnLliQMkEaAmxKovwdYHsMqBukw6CWzck7teSerth7w7J2GgTpqRukaGJvyQ8L6UVmBokODbAEbuEiOKrHHIWyBUatQENc92QkZhJjprcrUp4oag63g/Kfip0/S2m8Za1Kega4eDx8Vdw5wNTR7WHnmZ/wB0tRlL8w5YpHFE2J7ogeI1Tse3mOmnjErWf6MtcJp1Z4WDh4tIWVU2d6t+U1Kc6xng+az0rZVcRmt2eUwbcJddMz1X4mSf4SR7y4HwRDhnAWBjxHdxQCNZMEbjv6HT3INMYCk+cmcRcy3MBzLgRHghP2Rwcx3flP8AzAR/WviDBjS9x4fuhBwM53OmLAGTNuMIADtmuA9gkcRJHiJCrtoD+y1qdGIyvB5Oa5pHOWkx1Se+qTBzW1zRVbxF36eKe6GO7DCdUvUDr3LWfTOTM6nTM/ldlPcGujyVSm5jj/1Gd7XDx7Ce6FP1HIfXcktB2Bb/ALre8VJ/4tcPNJGxpBxGpgd+l549VJouALzpGp3qJo66HX65BSpHQbr6eVvBQDvw7g0zYEGOu6b34fUGrQxb3OECXxF7Z2851PvWqw6iTMQbEbovv5cFTxOFuHU8oLSf4RA1vx5zvVRNW9kbWLyKbnZCLAZW87DMCtsYam6zi9/Ivf8A9rTZckaRrklsZxzjMAZ+oXRbB20AMobAHtNgZmka5Zu8a21HNTlPoRaobCLT2A3JzEOnmR70StgKgs1onqr336RLCHN4gjX63LOpvexxJdqZidAsMvDjbumo4ig8Tnt9fXghGiN/mVoYiqHXeQRzM/sEz2Q0kRl8BB7o3lRl4ssehvbNe8NvH13LL2nj3FpGVpBG8T3iSb81oVMUCLQ4aZh81TxDM1zvutPFNXeUGtsNwLbHl3b46q3gttvpixvED6Keps++4b+SDU2abRfmu72wy7Z2WDv2tUAu5xB48eIlZ1WsXGTco9PAOJjf8tZRaeEhPeOPI1lVWjSJMi0b/ktx2NIpy4ZjHSetlTpsjgFbfhXZZAmdwNxbgdVj5MplZtpMPUKntCm8H1luAgcBoY6qlVwYBm2WJ8SbKH3O8b+BsfPVXcVRJa3PaCRprYQLDkq4xvFTOewMCPWEicrQN2/dHKUq2yY0PctHBYPK2YgeeupG4I9YQbhZZeWzL9p63256tgHt3FV4XRuAKCcI3c0HfcLTHz/ab42LTqlpkEg8rJ61aXT7/rirtTZ2+CZ+tVD/AAt5dDWknQDnwW0zxqbjYvDFvYRTouMgBuUdqXamIkGSSukwuynFs1oe47vZA7xqlsD0dFBuZxBqEQeDQdw58Sth1MHcCeMLDKzqLxjKOw2aw5p4BwI7pCp1tlOIOQukSCHkGeQIstXGVA2wPadYTeOJvuHvIVV1TKA0EzGnHjHNSpgOrvpmDqLGRu9x/dRbW4dmdeHetnaNOmWAvMO0aRqTItG8SR4rBJg9oZT0vwT7M7m85lHpUn2AI6SGuM9de+UEYgaGPAKVLFvbORwEjQwRE8HSPHmjQIOMmWDwg94CShVqvJvryAHkAknoJ5YO6I58fPd4KTNOF93PiOF0MZTLg64+rcT9WRPXxcXPHWLm5kEOvGvCN6WjEDxvjoIIPO3NRxNS4e0homZM+6w48VVc7NqdeY8YnpuRRSEXIAnr09wt9AKwsTQI/wA2lMb+IMTI5KdLBioM9MkVWw439qN4RWUiNO0DJLRYPGve7Xv71n42qab5bIAjUAQYECALRYeKclvETdTtr4XGQRUpCHaPZ+e94m4N+5bdGu2uwOYSD+JsSZ53gdSuS+8h7S5hyv8AxAmZPEeJCt4TGFhDqQDHD2mEkZxvieZ6qbNG6MYBx9p0DgNfHQeaONnUwPZ5Xv7/AIKGA2g2s2RqNWnUHp8U+NwYe0gkifymI3zZZ23fKtMbEtpteWiCeunDp+6q1xeYPfP0Ed+EdTGUjvizundxuqlRhImZHL3QO9Zd5JhqsEWv8FEt0+jCG4FRjlA+ua0mLTSVQ33D61TBoI1hPlTtBvfX4pmaALixt7lD1paYMuG7T53RWU7Wv3e9J4I3abijc2zv4VcdtbMAPVg/zQTM8FSobQcNb6QTctjcORBIhazKcjQEC2nvnvUhhwbQB3R7lpPJhjNaZ2Xau7EuecrZjfH1cq2x9ssk9UKnSg7gFYGHvcx4rHOxZNoxqPgiPaBG6e9OcQJggd+vjok6qOA42WXJ7VmuaOPDT4q7h9nVHNzsfkO43Mj4brpbPw2YkkWEa7/DdZbcrbGc7LtnUMVi2Dttp1R/C7K7zAHkoYn0rbTMOp1Gzxtf64LVbTlZu0WesgZWuYCZzC08bcFtufJHwe1aVQkh4Lz+HS3ATr/dNiIJv3HnFli7Q2A2JpSHC+WSQehOihsz0gynLWBIFp/EOvH3qvTc/aXt9rm0spLc9yLgix4Ad538kJlCYY8ZiRnPECIFwLfsoYt+aqG6T2+Yb+H3T/UU1WsfV1HxM2aZE6hoiL81nz0pn1K0EwIF4nWN3W0JB83BFt37oWJr+y28MaG38TY+HcotqcuHd810evCdjvrg6kp0Gm6NRPj8EktKW/WwOJt3c+e9FBMyI13gEa/liI1tG9JJZ0wvWCZjXp32jijnEGQ3gJIk5TqdRB7uWvBJKtEN99EDM2dRGgkgAERprPcqmPfJNjYtae1raQdP4T4jgkkiQsmSXgElsjhv8VeawgNeDHtf8RJSSWufwiNvDeycQww9pgiBlIG6Bqt/B7RFRrXQRNoSSXJfltE8XTDwWwLRJPdEDvWBi9lGm4DNmtIm2+LxruukksrdDJSAABJvqO/xU20bZjy4H3hJJGVLaOaHRvPxTuEGIBv39CeCSSf0o7K/mb31Ri4bhzSSUZQrDuYAJH1aUFrp5bvrwSSU49Jgnq4bO+5Eco+agyjmOp0JuZ0SSRvigEstIgyN/KxRaWDc8hrcogAnXfunuPikktd8na6PDNBaIAAAmEZxA4ykktIANoYggBosXWnhxQmWEbgkkqTQw2VS2hs6nUbJaA4wA4ajnz0NinSRvROf9TkDzJJnICdYnL81aq4cB1Ng0NzYXy6ddUkkW3f9TZjgC+0iTvM6n907qcG37JJLo2WKUA6z4pkklK5JX//Z"/>
          <p:cNvSpPr>
            <a:spLocks noChangeAspect="1" noChangeArrowheads="1"/>
          </p:cNvSpPr>
          <p:nvPr/>
        </p:nvSpPr>
        <p:spPr bwMode="auto">
          <a:xfrm>
            <a:off x="63500" y="-842963"/>
            <a:ext cx="263842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1928" name="Picture 8" descr="http://indonesiacountry.com/wp-content/uploads/2010/03/dieng-kaila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978656"/>
            <a:ext cx="3349625" cy="2202023"/>
          </a:xfrm>
          <a:prstGeom prst="rect">
            <a:avLst/>
          </a:prstGeom>
          <a:noFill/>
        </p:spPr>
      </p:pic>
      <p:sp>
        <p:nvSpPr>
          <p:cNvPr id="81930" name="AutoShape 10" descr="data:image/jpeg;base64,/9j/4AAQSkZJRgABAQAAAQABAAD/2wCEAAkGBhQQEBQUEhQUFRUVFRQWFhYWFhQYFRYaFxUVFxoVGBcXGyYfFxsmGhUYHy8gIycqLCwsFx8xNTAqNScrLCkBCQoKDgwOGg8PGiwkHyUsKSwsLCwsLCwsLCwsLCwsLCksLCwsLCwsLCksLCksLCwpLCwsLCwsLCwsLCwsLCwsLP/AABEIALcBFAMBIgACEQEDEQH/xAAbAAABBQEBAAAAAAAAAAAAAAADAAIEBQYBB//EAEMQAAIBAwMCBAMFBgMHAgcAAAECEQADIQQSMQVBEyJRYQZxgTJCkaHBFCNSYrHRcuHwBxUzQ4KSoiTxFjRTc5PC0v/EABoBAAMBAQEBAAAAAAAAAAAAAAABAgMEBQb/xAAsEQACAgEDAwMEAQUBAAAAAAAAAQIREgMhMQRBURMi8AVhgZEycaHB0fEU/9oADAMBAAIRAxEAPwAm2ltom2u7a+2s+SwBbaW2i7aW2ix4AttLbRdtLbRYYAttd20TbS20rGoAwtclZ2lgCQSASJMeg5p166EUkkDBiTE1RJ1m5cUbUDuY8ttlIUjkb2gYMeuQcV53W9Z6Mai/d85O7pOk9V3JbFnqNfatqWe4gCmCZGD6fP2qpufEwMlUZbUH96/kBMYCKcn51ndT1/UWPEUpZtjdi2VwCTv3qw8rHzA4PeQKgpY1GsuKLjGTlfEDKseqqqzHuBHrXman1HW1FWyX2PR0/p+jB3Tb+5vbXWbZ2S2HA23MeGzfwlvut7GJ+eKsNtYY2ruhLL5IJi5baTp7mPsywBtvHZ4nkMRAqf0/4nRPKVv2be8S1w70tmINo7vMExjg/garQ+pammlGSyXnuZ6303T1G5RdP+xqttLbXLF4OARGRPlO5YmJDDBFF2172lrw1o5QZ4ur08tKWMkD20ttE20tta2Z4A9td20/bXdtFjUAe2ubKLtpbaLHggW2lsosVyKLDAHsrmyixXYosMEB2UtlGiltpWPBAdlLbRYpRRY8AW2lsosUoosMQWyltosVyKLHiD20qJFKiwxDba7tom2lFIsHtpbaJtru2kALbSii7a5toAHFROo9STTqHusFWYJM49OAf6VPIprAGVMH1Bjj3FZ6u8XFSpmmns7atHmHVOtC9qAto3GR38wd3G4sQNoUGVQduPepmqe/p9cmnlltl7e0KIDWyRHHAiVPfBo+t+FFs6hXDEbtR5UAUAAww+zwecR2Fa34r0viDRgEKQ1yWBG9VCrIHdZPv2r5PU9s3F82z6PT3imvsN6r0pb1sBnNtiV8yvjy2xkhgdvsQAefU1XaLS2dLsYEN9rcW2iBEktcfJyZiAMSAKueqWUS2quwje4ViAQAEQeYsDGMzjiq+zc08+Ittbi29p33FJDHGULCMfyiOK5Y7bHQ/JY9c6Jb1H74Qp8MC46FSAhMBmBOy4kdiO3fiqPp3w4mna5cHhuA5tgAQpG3EszHOfs5WeBitHoLdtrR2C2lttxa2I8Lzd0I49YBEn5YiaYkJcBUSb/mmCCDbSSRJBkGOM5oi2JpcmZ0fxEjoXsILb24dkYKttxIBO4eW22RDeozitJ0vXDUWluKCA+QDE+nYnvURekhUvaa0FRnLbgG2bpjbLLJWRx2z6TVN0vpGpt3GS1+5IgutwHw2BxO1AV34+2jLPdV793Ra0oansVt9jk6vSU4e50vJr9tLbT0SAJ5gTHFO219Ym63PnGlewLbS20XbXdtFhQHbS20XbS2UDoFtrm2jbK7tosKAba7tou2ltpWFAttKKJtpbaBg4pbaftpRQAzbXNtEiltoAHtrm2i7a5tosKB7aVE20qLCg+2ltom2ltosdA9tLbRNtLbRYUD20ttE21wRMYnmO+fak5JcglZkvi/qOptQEVBbZsXNyyIEwQ+0LwTJJFV+g1bvZW8pubbZAd5teEx+zLXDancJUSQU7SOa1HxD1NLKDdsJ3D7TIAsdzuz7YBNUHT/AIuLXGFlC6mZYKLdtF7yWPm5iDtFfN/UK9V07+cHu9Hfp7qvnIQ2b1+5Zd1UorltwIUsIjK7mEfzBmBxn0J1vrjG9t2olvTo5Ds/n80fYE/ZJWBMz9ai2tK94lrxLIIC2rIW3bLTO9jESSeEBHvzXL97T6aS7W0b0ADXOOJgsMewrz7bOygNvr+s1CgW7ACnIuXsDk5hufoTxxXH6A1w/wDrNRcuceS3hR89w/8A1qv6j8YZm1bOeHunt2wP71Q67qly+w8W4zAkSqAARPAGATkxNUov+hLkj0XRdDbS27n7Iz3QcrYulApJ5EwPb0/OmaL4hsu7WrinTXSRNu5jMAAqTg/ZHYT6Vmei9Wu2V/8AT3lvp/8AQuyl5R6JJhufuMf8NX563pNYBb1Nva6naUvKFZSfR8GPw54rNquSk7L3T63dfKAsrAksCGXxAABvByGGAecSMCqbU/F62VeAWgkBsBZyY3HyzJ4n6UO30vUaR1Fm6Xs7lGy6NzWw2C1t+MemPkaseq/CYuXPHAO+V3LCgsAqz5o3qYBwCJNPTm9OSlFhOGccZIL0rrq3FtBiNzryGDBiI4YYY8yORGQKuNtYrqWo0lq4NxeX2F1OPUFLqkSwEAjcNwnnFbC7q7dpZZlVQBmYUDtk4ive6Lrbi/Vlx5+bnkdV0tSXpr9BdtKKhaXr+nuttt3rbNMQGz9P4h7irDbXpaWvDVvB2cM9Ken/ACQyK7tp0UorUzGbaW2nxSigYzbSinxSigAcUttPilFAA9tLbT4rtAUD213bTorsUDoZtrm2iRS20DoFtrtE20qQUH20ttE20ttRY6B7aW2iba7tosKBbaoPiPQO7A275tEqAwFsMSATkNPlP9q0GotEowUwxBg+hjBxXnvxFp+pWhGPDg+bTq7t/wBRI3LzOI71wdbKThio39/B19LGKnbdf5HXOk6bTRcvNudv+ZfIdsEZW3wO3qaj2erPqn26ZN23m5dBCCeNqjM4MAR3rOt0O6B4l1lt7uDfYeLH8Xh5uQZx5Twa0nwfoEuJfto5ctEXCrLDBWKlQTMAmZwccV8/KkrPZi23RZ2ej7xF7U3H3Rutoy2lA3chbZk8YJNZjq3wb4IdhftAJcKS+5ZAk7pIy20qYAPJ9KtvhPTaldW37QSu3aCNqgHbcTjETwZgkjb6g1sx0sXrl9LgVhuLQYMkeEZ9JmO1YOcovY1UVJbnk9rwFPm8XUwOEm2o9IZgzEf9K1f9B6Xdvt5ETRpEyqsb7LMHbduy34MB7VqbvQUL7kVEKtkhAN2QYkDBgnInmmNYNu86Ah0CiQx867jOY5GJBMflWkdVT4IcMSq698KqjKt9Q6OCf2i0hF1cHFy0u7f2l4J7zjOe197wQLfj2dXYYTsfezKASBtZRutnn7LYzIHFepMCdskJtI2AgxMd/QQO3rXm/wAR6dtJqmXwkLO07zbLtJ+6FYhQcTyeeamMm3TKcVVoD0vqFy1H7Ib1xD/yLgD2xjtcIGAfZe00TqHWtVsPiam1a8uLaN5zwIhQew9ap9bq7rSLt5YGAviAwCeNmnxzmCabpengLKrefcQAQBZtN/KSJLSAe4rVLuZvwRdJaVn84ZpMZdLQb5s2RXoOi0ukuKFbS7Xhdql2u2nUMNxs3ZKsMjuCJiKg/Dnwhdd0bdb0uVKtbUtclpAPiPMduDwe1aHR9N8PS2iltVuszE7E27pCk+XAk49ODEUpyvgcVRX6z4DsG6t1d9tQwJCFgD67e6EEcj/OtbaKnAYNtwcgmfeO9Uem6mSTbJ8wMFQDIz3B+yR3yRwRI4i6NSmtLWMs42X1IgiIKX9pI3Jyu4E8juDXZ0XUvReNXf7OXqtBaqyuq/RqdlLbRdtLbX0lnh4gtlLZRNtKKdhQLZXNlFilFFhQHbS20bbXNtOwoDtpbaNtpbaLCgO2lto22ubaLCgcU4LTwtOC0mykD20qLFKlYw22ltou2ltrHI0xBbaW2i7aWyjIMQW2o2v6cLy7S1xec23ZGz7rU7ZTbh2gk9gTUyaap8DSaex57ovga0ruSr3IZipZkYQGIG6BLEjnAjOcTRvh+NNe1JhR4ZBYKCVAVMwMk4n860uiVB5lafEJJ5YHuwyYH04qo6SANZfZYIN2PXGwY/yr5OU8pS8H0MY0kVHQuqWtXqJtl5VUDOxwZuT3Pz7CYFbW2kNduZEPtgEetsbjPPEVjOnaK1pep6q3bUhf3JVQJjcNxAngAtj8K07L4q3lUsGiZgQPMoIMg9x6Upc2gjxRMtpv8w7wRz/SfSqPqmri84tjcwC2yoUlj98HE4h+fUH0q70umKMpJOFiCZkQAQePyFVJ0sai4d5XeqMQZAwWXtk8CnBK2wlZW/E+p1l1bS6Zbn2gLhGHXy+VTMAKfMZj7oz6yutdBOttp44Ftytrdt8wneVOVcYzMR35rS9SQIghi03Egk4+yxiovVdOuxmb7i2zICzBu7e4n7x78xUt+CkjOj4ZsjTpZti2rA3bZuEeZougAkqO4TOeDVvZ+F7ZTYxb7SuNvlG4ENuHJ57cH0qNqQblsC2xCNdvAbQxObhBLFiPePrVoilUheBAk5mIEz64p99iexXaawBrNm5wFNnaN7blkkkSGkiRPmHfE1JtPutWR85MZnyD17gmf0qPaYftktmRp/THncHIPrTEU+Ba2xunvB5Mnj5VTEjGJ8OX7utvXGhYusNm8k3ApgLu/ggASecfOvSOkaEWrf2drN5mnZM++zy4GMVQ3gBM8l2JHM+eTz2rVaPNtY9P1Nel9Od6jb8HD1qqCryOrkUTbS217lnlUC20ttF21zbTsVAttLbRdlLbRYUC20ttF20ttGQ6BbKW2ibaW2nYUC20ttE20ttFioYFroWn7a6BRY0hu2uUTbSqbKolbKWyj7KWyuTM3xAeHS8OpCWSeAT8hNS9P0a4542j1bH+dTLVUeWNQb4RW+HUDrek36e4JIgbpET5SGxOO1Xuq6e1s+YfUcH61V9ZEae7/gNTKalFlKLUkUPSfKijzbcESJyBkyAMwTwB2qo6DplGoutMBrxuLHENGD6d6s7/AFEWrJeRtVYJJjJkAKAM1V6S94Ra40kDbOwF2PuFUZPHt618+lsz2G90AuuV6lrnBIM2RGeRa5+VXnTb8ByZ3MFlsTiCZ+f6Vmn1g8W/eubrYu3FMXCFIAUKMesDuBVto9SDbMOr5EFF2mI7guZ+fFEltQo8lxcARy3JaM+sSPftVbqi7XiB/DbjtA3Oe/P+VEGokGcHdEQWiD/L3qBdut47ASBttxAIJG5jBkZgg9zU6a3KkyV1zXbLas0j96nm5UQCYPuYxVnqDNotBZSLYBBaD+/TErwIBNVuoXxLRRrZP7xGnbuACTIMdzPf6VZi0DYOYQbYUDAAu24IggDP4ClLkqPBWaW+q2Z8oh7kyRIHiseWg8k1L0l9SjENIMEEEQQYgj1+fyqn1ehtku1tFUm4+4yNpC/eIA9F4yBJ96505riofKikQByQRMmSDzj5CRVdyGHtv/6vJGUt+vAumAfUZ/OiqxK7RP2yo+fmAPHsfxqFqP8A5lAZnw4z/wDcU1Kd284B3bbsrEwJZ5X8FH+jVMEQjrHUEFQGDS0gbpPqIradME2lPrJ/8jWP19wnUOGDDgwCIgIOSRPIB+pradGcNZWIgYEduP7129DJR1Px/o5OrVw/IXZXNlTLNjcwHbvVvptCg4H1Nelq9UtPk4tPQczObKa8ASSAPUkAfiajfHHVhobZ2lPEPG5oCj+IgA/QYn3ivNNV8QNdBFzVbjyERS4n2mZP/SOKmXWxS23Lj0sm9z0tup2QJ8RP+4H+ld0/ULVxiqXEZhyAQSJE/wBK8uu9QRHnxLrblQ7VQBciM+UZge1Wmh1tuy9p7e609wHybVYDyzLRmCO08HvXOuvle62NX0irZno22ltpug1a3kDoZB59j3FSNlektRNWjicGnTAbaW2j7K54dPInEBtrm2j7K4UqsgxA7a7tom2u7KMgxBbaVF2UqWQ8S0TSMeFY/Q01bBJgAz6d61RuUkAyQBnmvF/9T8Ho+iiJ0nSlEyIJ/H2mp1NLxXPFFc0pZO2apUhxE1n/AIx0Sfsl4iAxULMY8zAEx3wavleTjtWA/wBomv1DA2rDae4jMNyFnW4sAHzMARG4doOQM5oUmuAq+TA9dS7bs+U2/DL5DhQASDDb3IWefxEVlNRqyWm5q7Z9rZuOPlCKF7+tXF/oGrd7fi3LbbWVthdyuDiVjn/CoEVa3bF0ku16ypPJt2F3fKWMn8KztJGtWZLR9PS+4VE1F0sYkKtpPaXbditTq7Kaa6ov3Db2AMFe7aa20zBAADmIPtMUVLeVm7eaPRgg+ZVRmpF67ZYzcteLE7TdO6Pl7YqW75KSrgh6n40sgsiF7vr4aOyn/DiordTvXLga3pLxJK/a/drg95/Wr/8A3g4+xZtoPUJn35/rUJ+ohf8AiXVXjLOijM9gZ7Ht+NNUuEDvuFXrT2z+8099IBykuP8AxMN8zTdX8T2blo2dxHiIy7Wt5ElTxtxkfnU4dVVh5H3jkFTuB+REg1EveG5Fu5tM42uBn2mQRNQ2UkUujlEZNwUbyVPGCCRGRgEnNEXrqKpFy/aUn+dcTImFBPfsKbe6DZRiP2a3Kk/ba48/i0UezoQgMLp7XBnYimPrVbMW4DSdTtXLylXe6YVQVtXWAg9zxGOY7mrG+R4rAu6K7rMoysDMRDD6zQG6zaspnU2/ktxSeYOAZ7zx2pL8TaO/5LmpWbbKUZg4BA5BYoIH1oa+wrA67UqNUV3boUkTJJBCjMmMfr7V6B8PEeEAInBI75UZj5g/hWG1Nq3ddblp7bByRKkMVKp2ImJ5j5VqPh/qSWrYkEg7U3j1C/ZIn0z+Na6E1CabM9WLlFpGnXFS11DLzI+dB0epsmGN23yI8y8n2q71glCD6V16utCTrkw09OUVZ5n/ALV+npf0quwG5LmGiWgo5K+pBIH1rz/oZVdKzG0HAcqZyQDsGNxgCWj6zXqfxpo9+iug8iCp7gyBImOxI5715T0EMttwwY53KNyAMBKkrJAORBBPyE1lqpR2NYNvctFcIVbw7ebYBkKMwy8hT3Ue2PlViqEtpmuInmR7R57qcZG4yP6VX6TUHaA07lDfbbzfxDhYBhzz24qbbuqLVsMP+AxbO6CcjapAgcj/ANjXM2ao3fQ0X9nthRAAIj5Eiffjmp2yoHwx8TaFdOgvXVR13Agho5mOP5o7VqNFrdFqAPCuW2ngBob8DB9K9CHVJRSo4paDbbKbZXClXi9HWTMx2E9qh67RBODzW0epjJ0iHoNKyuKU0rRiK61gjtW+aRlgyPtpbakIk9q5sUMAzBS2FBIBY+gnnn86l6yXJS0m+AS2ppVZWLVsjysGAJEgg5GCMd5pVyvq9zoXTovLrx3pyNA+eaxV34z2+GWWCzRyu0fnk45pdT+Po2QFnevDyW/lICkwa886mjaO1Z34l69f0txDbt77YQs52OQDPG5QYwPzqtPx/gE2x33CXzzEGMdufyptv45NwKpQTB3S0B5BG2ADjPr2qQfgyvWf9qqXjCXSiQJWyrtmZneEB/OMVnb3xQvIt6pxHJWB+bfpVn8W9HR2tlNI6qBBGluBd0Z86k8j1C5nk4jN6jpK7oXpt4xH/FuXJMnHCxH4VVJi3R2/8VEKCLZEwRN1AYiYYDd6+341G03xS7HHg28D7RuuR34Ue9XfSPh52V3Og0o2qSqtcuAs2SO7Dt3jn50+10vqPC6bR2oOIRJ45G5jIzRa4CmZ2/1t5BW+ZWY8OyzDM5/fZOCefakms1F0fa1rg/wAWwffyA+9auxpOoMAGv2UAIJZEO/kCMACBPEcD1p2r+FLpVSus1ILQD53ImDEQVI4pZr5/wAHizLDoV+4M6W++ebt1yY+RVZoVn4YvKQzW9PaWZ8zKxAnOJYnFX9r4HDf8XVXC2ZU7zn5lsVI6b8Nae1cgrauGSQbga5BUgyQNozuzP8AD3zR6ldwxJ+m6ZZK7XC3FyVm6B5gIGzw0QWx8hH9aia34WstmxprrPwV/aHInaeNrk5A9K0D9H0t0+a0gjk2d1o+v/LYe5plr4WtJdhLl4LuYi2bl0nCYxvnkfnUZUXVnnF3o2puExptQFz5bmowvt5oJApo+FLygTa06H1e6pP185/pWr6p8LadmYfvVIYEnxC3L5w2OD+QqpufBNoMcuwmBlZ59v71an8+MhxKC50Dlnu2FQGCUJbnvAHFaHQaRbSL4OtlSAWtG3bIYEcAkGPqP71J0HRbFu7tCLuyPMC7RsttBnByTkf3rTdQS2NPbNyJEiQucA4B7DHaiU+wKBS7kdEZbahJ8QC3tUyUgkQAJIxnj6VYJo1axsLOEZlcMrFXXHZ0/tVXpNMkhR4hQkgKzHZDKfLzjPY9uJq5XptsKJVUMYe2AhERwR+sg+nasqLI+m0jacFnv3nTcGXcVZRjgts3RMCa2Vv47ttblwcc7Fa5/wCCgv8AkayekvNau+HcO4NlWgecRkEcK0Zjg8+oEbW6I2rm8EC2coeNh25U+uePYkdq0Uq7E4g/jP8A2n2b+y1pjvtn7RKtbG4E4JdZiPQHNZTSa6/vWyiKqzKlkJ5bIGwRk8T+NXPxD0BdQnj2gBdWDdRR/wAQTlwO7DJ9x6mJFpdZ4euWyQclXkncIOQJBkZaPpWilGSshpoH1rU3dM5VrKzcXcTvuq3lwCJykbSPpHFRendTv3yLaWgg+1lr4InE7gME/Xnit18QENtkSNqkif5m7ZweJ96odPCvvDsQUdvugKQwMAqIAiB9PmazvYutzN6/X6i6Spthd2AVW+zkCfvhQWBHJPb07G0V7VYZCFiF3G0uOBB8S5Pcdu9aPSlHtyBKyVERyuDMDAkGo/VdZFkgLGBJhYjcMEkz6HHrVRYmjWfBPxNqVZLDuHUXdhZlUGDk7Qsd5/L5VtNadxmvJtPfa3d3oYO62RIMMxBjnjMdxxWq/wDie8oIueDbMkSRcweP8Jg+9VpuvcKXg0gwc0XV65UXzMqj3IH+uRWC1HXzdtJ4lyYEsFYLOTk7c/p7VWavUW758m92Ged318xxwPwrR6ik7ZKjitjRfEn+0O3pSUtfvLoOceQeuQQSZxisN1b4tuXyt87iUJAUmUG4kmBMjsI9hnsGa3p9tiC7hYBwuWjnhtoEexNE0mgsNKoS4PO5tuQREgg4+R7VXqRW6JqT2Idr451CCFuuo5gcCfnSqw/3EvZLJ/8AyfpcApUvXgP0peS5tae3f3BAIksu5vTkRwYJ5nMd67ZTH2kA7GQ33ZyFk1C6frmctdUqfEF1cAbTPeOBn6YFI6YraUwG8xwWYEYkyOD9mBEctM4jh9VXTCmiXYZoGACZySQMRPb3iiXzDQdsESDug+kccTUS5fFoBGWGggSzHLNbIaA0D7J/7s8VL6nrXuah3FpArAKFXaFhVYCOMy0/MDihzG7xOr1AL5SQCMZ7SAcfSak/7+AtwLgk4MBTOeI9PpULQaINua5bDONgkhGMBFXknHE1Ia7aUnywR/In4c1SVrc0i3Q5PiOxYEXLimeBycifujHf3+dR9T8aWC07yPkHI4jELRRrDEBXHy2f/wBUVtdBg2WfjJdcfifQ9qdIopbvW7beZRefcdphWkEFSG2ATmPy96OPiDEWrWoOZANm4I/E+9Wf+8SXP7lQBEeZZ7fP3/Cn3OqJERnmDBA/KKOQ4KC91S9wNPe+qxzzTk1l7cNulYEmNxuW15Mmfx9Ks9X1QKo2bS0jBBCkSJyBzFS9B1IupICyORvx9JUZz3p/gQK5fv2jiwD67Lqn+q5/ChHq11bm46dg+4ncbq9xtmSI4xVtd1pPICk9i2R/2g/Kow1xyJJBBEc/65qWyjO63rd/e4GmOWMs15cwZnImO9Ms3tW4kWNsnu5OcyZUUbXatdPhjs3HDGQCeYEkdv61K0vW9yAq28LOQjtHqSQYqov7EtFb/uvWMSf3ak9yt8n5SFxVnpOj3hZ/ekORJICtH/mP1FEt9euHaUXcDORacDGeWaPzo46tcMgkbWjy7YYHdMzujinKQkit0VhtxDY4MfL1HyHNSQjXGKsY4+zMdpHsYima2RlWyM/djnmOaF0/qLqCJLbmZs+Yic7QZGBwP61CKos20a3JGQIUK33lK8MJ7g/jRbN7xNMyXYDAlTHZxGRPI4Yexqpuati6MSQU3kQYB3AiGHB7H2NQr/VT4h3H7QAIAH2lHlb5kFh/0qM06sV0CX4gWze8IP8AvQzKV2tBMDygkRnt9KZ1fpzLq7GpUAqYtsogQwDERM4OflHvXLWsD3A11VkD7ZCq3tLQD6d8Ve6C4uohJxyD5SJXPf58j0obUOA/lyFJOpVuxUEQByOWU95BkR8xiqO1el0M4VLmRkr5Rxkce/pxWi1TfsisQJkFQWIAkkd+B359KyljUTdAdEKEjllY+n15/CiDtMbJzXAoAQAeYn1mWbPHoPzA9aiakSCC2IMHmMH2z+HanavfbuTChWDbNznIkHHkPH60NFZjLeF8tzmZB9LXv+VWqonuTQ0KpBEkWjAwRlBuxgUW7ba+bhfUjLSygXY3ITk+UDsTkcHtUOzoWuK7IwdvDjarTHh7YMsqx8s8mrP/AHE7gkJh/NO8CdwB4IkCKzcnF+0mdsr7Ght3NN4yb2CBm+8Ij3DeUwKkdS6Y967YVTc86XCouMLitGz7KnMxOQe2Kl2uhXbY2oNoPIDiDPqNue9cHw5dJDEGV+yd7DbmTEDHNLOXLslcVRA6j0d7QQXQIuC4AHLbPKm4mDgDifnUHo2iJsLtZQSCRLLIPt3H19Kvdd0S4SvisCc7Q9098GByKAnw7tAE2xE8XIqcpeBU0+CFYtlgd2oWVO2fEbOAZx84+lKpg6FtwWt/Vgfziu1PuDctH0yhwoLCQM9u8/axgRimOoDiQ4WMlgAQfcTH4YqOdRcc7huJiAQokc5G4GDIn5iol9mhSlpVJaCFNu2CO5jZBJEiffmpVcHU4KuC8VrWI3kTknaF7cTE8j8aI4BbyBY7kbfUe/zqus5uW0BTklhECAp4MmeAI/OrO5aAUg7yPVdnzmImtdOq2JcUmRtUBIBDzn7O2Pbv7VC/aFyFLE85UR9ZP9Ktjpxt5kQIJAJx8vnVJrki4UVFAcDdc2wEJOSB7VYBLurkAEAFgYhWnHPHHNdFkKDyXABOCYnGc9qfp9Nbgql1HPcYLehkT6mjjSYIBHBwC3pSC/BXPqHBACYJgmJ5PM/Kantp8TJEDsuD/aheDk7tsboB391zPGMqM+1G1CnbzEDP7yCYycUxHbYMeYMMH7pGciOff+vpRLVrxCBJyOwAn6mqy9rgykI24+iuSQecA9+9S/h+1ceDLFTwZAOJzyDRQE1yVUKFukgkGbbHGcBoCnkd6betXAY2OMFoPhjHBIlp9PxFSr7bCq7WliASTgEzkmT6TRrrg7sgkCDhiR7dp9ahstJGd6wxQ2xdUjzBl8ymNvrtP81SrfWF2gDGVHP8R+VC6vbh7YDtMY8mMEe0Dt+NBLsO59wUPv7/AKUojaLG/rgAASMkckSBxye2aoeodTA2sA8H7skDGTuETEfrUx7jEAYkH+D2juaiaqywIIXdBGApA9zVkNANR16w4++pg5AHpxNPS5aJXa7GePsD0o1iywB3IwyIO0+wP0qZcvKQYLQRBBRoJ3DiRHriKNkFMj/siCfOeY5XE/So2p0unDAsSS3EOkErBH3cGYqXp9HaLMzZYhQGZAeJ4BXGfSiajRpO1FAmPMLe0ggg4O3GfxpZDxBdP6Vp7m8FQSBwSGiCRxtwfl+lObRPYabVsKIBEYPaR5mzz3qN1EkxkzjOwzw36A/hR7yOy2wATCtECJi4h4P1Ef8AvRzuIIes3EOy4VMESNiHBHsIoWv6pbgMdpJ4Ph9vWVTGf6iha3RjxWYBRlZzkyoMkT709NIhtpvAbLj1OdpkT/rNUqEMsdYRiBIbPEyRgnKnIo10oYwpGfKwEGfeJB+eM1Va3oFpj5fyMEe4HB/CoGo1F7SCLh8W0YG4fbT5nv8AX8uKrG+Cbrk0ej8O1dmCjFSpWBGRyPX6UbT9UELbbcm1YVsMtyMcxjjv6cVV6e+t63DEMvKsOR6wfX1FTenXDacIx+0JHOR2bHuP61LRSJvjTgXIPOGAPM8gY4pPomYknc3qZ3fia6/VkAY5bZ9raNxnHpyc0tF1EXhuVSB2n9R2rOn3K2Ajp3+I/wCvSmHp4xk1PLe1MY+1OgxXgrj04fxt9OK5U4tXadCpCPT0b7Vwn6gD8qE2g06+/wBaZ+zH0J+lNazA/SuZtLsbBbbWVdQimWJAPp5WOSfYfnUw6clt4kysQ0Ec4HOO1VTWiMjkf2j9aYFMyIB5ng5+VNalBjZdajTsBkZwTtR5/IkHFVi2llpLY2/euIxB9ATNJOo3QAJnPJLTHtB/WmpejO0tMTugiMjt9k5960WoS4ktn2yFdwR/hM8cyscGe1E0d9si4zGAOQs7SOTA9/QVX3r+4xtKekswifvY7Y7eorl2FfJB+ZkyR3PcYAoyQqLZHgHzzk4Kg9/amX7ykbSq9o3IfXtIxEc1XNYtO24qPeCRj8f61M095E7Nu4JEGY7+pHzp2FEpralTt8MT6AAj0qT05hbKgBMYG1o7fwxFV761DgO09sCe/tRtMqqwG/PeRB4+VGTCkXVy7gyQJ78/0qP4iKsgsZ57A/rQNTqEIgkkRBEwpBgGTj1pmrZUEMFXGJzA7R2osCm67q/OmPUzJxBGOMU4X0YgwoA53MRmCciO3NV/UE3sSrbZDTxDehGPn3oa6l42sUbEZB54EGcj/KkpICxuqwMiNpJ4uHbkSO3+prmqLvIWMbWU7zJUgiIiCdwP4iq6M52EcSADJ455j5057RZUUIn2hJCwwwZPHYf0FUmDok21eCDvBniZ+szTFFzZBDmJ7pyCcZJJ4plrpxJJkNJgbWK/9Q9OM/P2oNq+bLXAbTusjzI5JBKgEfazwD9TVEk6xqB4m1g+VkTsjB4HBMe3HftT11nn/wCZz32T24E/6io1yyt8qqq7Hesr+8G3nzZH58ZqJ1gXVuLZRV3ldyl3ARQPkZmfWKaVhdBjqdyhiZMEEkwfqAOf71c6O6DbVjsnzgDLfzTn5VD0huLAXwSZiJtsZ75iSZxU7Sai60zsAB7Eegmdvv70mATq1xEdj2IWcGJ45A+VQjqE2CXKgEng5kADke9F1mma6IVsgjA8tv3DdzVQtwBSuDBII83Yj0H8ppIGSFuWSMP85x3IHNOv2LVxYkNwCAREZPpHaog2nJWBA4Y+vvFJdqnygwQQTuTmRGCaoRR6nSnRXgAT4NxgVJzsOQZ8wk8fMfKrj/eTLes7ZZWPgkMMIZnd7Su7vyIomv0y3rLWyvmIBVjtO0g4MA59PkaqOlaa6hZH8UCBwJUlfKGWfu7YJHqau7W5NU9ixudOAuXVXxbbXQGxtPDk7x2O7uOe9Tej21toEG6VYqrNyQTgTHMQDjtUDxWES7BoIJ2E+uecRIq30lx7ltDuLspO6JGMeo9v9RUt7FJB/ErhuU/W6JlDPPlnAzOTUIXfX9akokzSqOTNcoCi8Cz3/ShMAeZ/Gu0qzsdA/AE8g/MGn/sa8EwfqaVKnin2FbQ19EoEgj6g/wCdRSIGRE/KlSpOCHkwb2h6CmnSyJilSrmo1Gvox6/hS/Yz/Ef9fKlSpoGO/Z5MFjx2wfxpWb5Q/bMiYmTHuK7Sp2IbqHLYYlpHrGPw5qOukUHAjtySflNKlTFQvDX9O9c/Z1xyMie/PtSpVaSYgmnt2zk747DH96OdPpz3YH6xmfnSpVvgiLOt0xTG0ke/f8oqNrekXeLdxZPdgxH4ClSqcUNnOn2tXaTa5W6Tugo0EmfvboHeMelWVvopusly+sXAhUgOIzBIMDzZX1rtKqRD8BV+H7YmCwkknzHkmf60Z7SiCZIEDJx+VKlSk9xpA2umMYH+vwqj6q4Rl2qo3bp8okkR3+tKlS7h2IZuYgqsfI/oa7K58oE+7x8yN3FKlViHHUQfs8Ywx788g01eogMSQ0dtrLke8rz/AGpUqYgtu/bdgf3kgEfc7xzxNTtDqUtbiN2RnAxke/8Aqa5SqWUmW2uuhrO3ncFI7YPmJ/AVU/swkfa4zkf0/wA65SqUUTLfQi43CADxxn3pUqVWSf/Z"/>
          <p:cNvSpPr>
            <a:spLocks noChangeAspect="1" noChangeArrowheads="1"/>
          </p:cNvSpPr>
          <p:nvPr/>
        </p:nvSpPr>
        <p:spPr bwMode="auto">
          <a:xfrm>
            <a:off x="63500" y="-842963"/>
            <a:ext cx="2628900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1932" name="Picture 12" descr="http://www.planetware.com/i/photo/dieng-plateau-temple-on-java-ina2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3700" y="1371600"/>
            <a:ext cx="3086100" cy="2049171"/>
          </a:xfrm>
          <a:prstGeom prst="rect">
            <a:avLst/>
          </a:prstGeom>
          <a:noFill/>
        </p:spPr>
      </p:pic>
      <p:pic>
        <p:nvPicPr>
          <p:cNvPr id="81935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114800"/>
            <a:ext cx="1600200" cy="235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1828800" y="4727377"/>
            <a:ext cx="266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Candi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Arjuna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18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9575"/>
            <a:ext cx="8569325" cy="504825"/>
          </a:xfrm>
        </p:spPr>
        <p:txBody>
          <a:bodyPr>
            <a:noAutofit/>
          </a:bodyPr>
          <a:lstStyle/>
          <a:p>
            <a:r>
              <a:rPr lang="en-US" b="1" u="sng" dirty="0" err="1" smtClean="0">
                <a:solidFill>
                  <a:srgbClr val="FF3300"/>
                </a:solidFill>
              </a:rPr>
              <a:t>Sewu</a:t>
            </a:r>
            <a:r>
              <a:rPr lang="en-US" b="1" u="sng" dirty="0" smtClean="0">
                <a:solidFill>
                  <a:srgbClr val="FF3300"/>
                </a:solidFill>
              </a:rPr>
              <a:t> Buddhist Temples </a:t>
            </a:r>
            <a:br>
              <a:rPr lang="en-US" b="1" u="sng" dirty="0" smtClean="0">
                <a:solidFill>
                  <a:srgbClr val="FF3300"/>
                </a:solidFill>
              </a:rPr>
            </a:br>
            <a:r>
              <a:rPr lang="en-US" b="1" u="sng" dirty="0" smtClean="0">
                <a:solidFill>
                  <a:srgbClr val="FF3300"/>
                </a:solidFill>
              </a:rPr>
              <a:t>Central Java, Indonesia</a:t>
            </a:r>
            <a:endParaRPr lang="en-US" b="1" u="sng" dirty="0">
              <a:solidFill>
                <a:srgbClr val="FF3300"/>
              </a:solidFill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28600" y="3124200"/>
            <a:ext cx="861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Sewu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Temple   or  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Manju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sri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Grha</a:t>
            </a:r>
            <a:r>
              <a:rPr lang="en-US" sz="2000" b="1" dirty="0" smtClean="0">
                <a:cs typeface="Arial" charset="0"/>
              </a:rPr>
              <a:t/>
            </a:r>
            <a:br>
              <a:rPr lang="en-US" sz="2000" b="1" dirty="0" smtClean="0">
                <a:cs typeface="Arial" charset="0"/>
              </a:rPr>
            </a:br>
            <a:r>
              <a:rPr lang="en-US" sz="2400" b="1" dirty="0" err="1" smtClean="0">
                <a:cs typeface="Arial" charset="0"/>
              </a:rPr>
              <a:t>Mandala</a:t>
            </a:r>
            <a:r>
              <a:rPr lang="en-US" sz="2400" b="1" dirty="0" smtClean="0">
                <a:cs typeface="Arial" charset="0"/>
              </a:rPr>
              <a:t> Pattern	</a:t>
            </a:r>
            <a:r>
              <a:rPr lang="en-US" sz="2000" b="1" dirty="0" smtClean="0">
                <a:cs typeface="Arial" charset="0"/>
              </a:rPr>
              <a:t>		</a:t>
            </a:r>
            <a:r>
              <a:rPr lang="en-US" sz="2400" b="1" dirty="0" smtClean="0">
                <a:cs typeface="Arial" charset="0"/>
              </a:rPr>
              <a:t>8</a:t>
            </a:r>
            <a:r>
              <a:rPr lang="en-US" sz="2400" b="1" baseline="30000" dirty="0" smtClean="0">
                <a:cs typeface="Arial" charset="0"/>
              </a:rPr>
              <a:t>th</a:t>
            </a:r>
            <a:r>
              <a:rPr lang="en-US" sz="2400" b="1" dirty="0" smtClean="0">
                <a:cs typeface="Arial" charset="0"/>
              </a:rPr>
              <a:t> Century AD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75778" name="AutoShape 2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5780" name="AutoShape 4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52400" y="6019800"/>
            <a:ext cx="266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Candi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Sewu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sp>
        <p:nvSpPr>
          <p:cNvPr id="81926" name="AutoShape 6" descr="data:image/jpeg;base64,/9j/4AAQSkZJRgABAQAAAQABAAD/2wCEAAkGBhQSERUUExQUFRUWGBUUGBcXFxgYGBgXFBQVFRgXFhcXGyYfFxojGhQUHy8gIycpLCwsFiAxNTAqNSYrLCkBCQoKDgwOGg8PGiwkHyUsLCwsLCwsLCksLCwsLCwsLCwsLCwsLCwsLCwsLCwsLCwsLCwsLCwsLCwsLCwsLCwsLP/AABEIALYBFQMBIgACEQEDEQH/xAAcAAABBQEBAQAAAAAAAAAAAAADAAECBAUGBwj/xABDEAABAwIDBQQHBgQFBAMBAAABAAIRAyEEEjEFQVFhcSKBkaEGEzKxwdHwBxRCUpLhYnKC8RUjM1OiQ7LC0mODwxb/xAAYAQADAQEAAAAAAAAAAAAAAAAAAQIDBP/EACoRAQEAAgICAgECBQUAAAAAAAABAhEhMQMSQVFhEyIEMpGh8BRCUoGx/9oADAMBAAIRAxEAPwD2JNCUp0BAlRNRTcyUFwQRF6gSnKgUA0pw5RcoZkAcuUMyEXpZkAXMmzIcp5QBJUXFJqRCAEUoUiExQCAUi1QBRUAMhRUiolAJOoylmQZ06YFPKAkolqeVIEIAZCSrbR2pSoNz1qjKbeL3BoMCYE6nkFxW2vtcw7GO+7h9QwQ2o5pZRzbpc4guvuaEtk7srOx3pBh6P+pWptP5cwLv0tl3kvDNp/aHja8k4hzW6FtP/LbG+IieHG65evtFxsbjmSZ5mT+10t34N9JVfTLBtptqOxFMNcMwE9qOOQS4aHcruyNrMxNFtanOR+bLIg9l7madWr5dfUqO4xyEe4Lrvs99JKuBxLBUn1NT/Lc0u7QkyHCnmsQeVwSjf2Wq9+KiUkpVA0JJk6CbDXyigoLWwjNKFHlM5kp4ToCu9igArUJsiCCOHVapThaCBWpygKBCQR3UVKnhCgBMU8qI6gQmaxAM1ikaaLTpqbwg1MsUDTVotUCEErliZFchoBgolTUCgIplIpoQDSnzJsqiAgCZksygVAoDzL7cNmPLaGIYXWPqS3LLRmJcHF02MmLjv4+Q1cPULodNt53XjXrZfRHp/WAwFcEgEhkX/wDlpybGba2XggqnI4ySCTYdTzJ4+OqnK6Uqfci4m4IAGmlwDCcUZqG4MTfUWJ4I9PNdwAIdbWJytvAGsAXKDiqwPshguYiS6/ko3d6NGriHOkB/Z8AR/FYZu9afolsR1bHUKQe1ji/NJGaPVg1PZtMhptv3ws9mHc0Xp7pl3Z6WJiO5W8JjH04IexlwRllpEHdlLW+JT3roq+ly5PK477O/S042g4VH561N3aOXLma67HQOyN7SAfwc11octEiQkh50kB0QanTpIMkkkkAkkkkAkkkkAkkkkA0JgwKSaUA6SSSAiWoT2I6YhAVCxQNNW8ib1SAr+rsoGkrTqaC4IAPq02RTJQ3PQR4UCExeoygHcuJ9LvtBOCqGl92qucY9W8g+reC0F0ECSWkhpHmND2NVxgxEwYnSYtPKV4B9oYx1LEg4t1MucJY5jgWFoAHZY67RuuBv11Su9cGH6V+mlbFECtTaA2S1pAJAdY5bHLoL623rnDWquADQWDWxPiSTJt3JqFYmYA9ntG5J0OvEqb9suAgEgcoHmbqNVQ7MfUbTyucHAh7b+00P1hxFhI753IWH2nkEBrf6SWm3GDdV6mJdUbeSB1MKs+nABnX6uj1nyWxa+Nc8y65iJi6C1kyZ0638AlTib6cv3VhjzoLDj3FV10HSfZp6T/c8X2sxp1gKbg2NS4ZHdxJ7iV7+5fNOwMJVfiaVOhHrS7sEmAC12aSf6F9H0HuyNz5c+VubL7OaBmyzumYTT8iynUPWJJh1SSSaUGdJJJAJJJJAJJJJAJMSkXIL8WwGC9gPAuE+EoAhfyQiCeSrnbuH/wB6l+tvzVinjqZEte1w/hIPuQBKYI1RFUdjQqmI2s1kZntEmBJAk6wJ1KA1lF5WOdrj8w8UzdusaC5zhlaC5x1gNEk25AoJfe8zZWWutdcngPT/AAdat6ulVGaRAcC3NP5M3tHlryW9X2i3UFAXg8FQdTlVKW1274CBivSaiz8XgCSgx6ghTdhDEhZbttUyM2YQd5t70T/+rw7GEvqReDYk+ACCEFW8EJ6xhZx9LsM89l4k7iCD5hVX+ltCQC7xaRy3hPRbjUFRcJ9sNsHTcAJ9aQCbQDRqzfnAtvgLqam3aI0eD0lcD9r1dlbD0u1Ba57hrBBYOG+WtSpy8vM8C9uV5Ok6bjZxPRZuLy5zl9ncrmzgSC0Xl1v0uE36qpjWEPIdAI1jTRZ4/wAyr0JTd2WiDcn3jTh+6LiwDSYRusf0tQ6eFd6sOkAd/wCaOCsVXjI066cdzWCOqXyagKBNwDG9PSbMaajepsr5QY39eCjhnAG4n6Kvknf/AGWbDNXEuruLmnDwWtyiHGqKrT2twEaBeuErzn7I8QXfeXHUmkDaNPXaxb+y9BdWTnSakXpIRckmHdJpXyg/0sxDSAyvXPStUH/krtP0xxerMViD0rVPcXJbhbr6hzhSXzZhPtKx7Rk9e9zTqKkOP6iMw03ELr9jfbg8OH3ikHC0mkY3EWY+2pBs4aQnuF7PZEl5dX+3Gn+DDn+upHiGtPvXL7c+1HEVxDqnq2Em1IObPIunMR370H7fT2LbXpXhsLarUAd+QS53gNO+Fxu0vtc1FCiZ3OqH/wAG934l5d/iTHH2iSd8HXmShVNpgNJAOhtF7J8IuWVbPpP9pmJeSDUPNjCWNA1E5R2u8nRYuzfS6mZbWpntXzh92kCdMt5XM4rEZnEwBmJPtEnxzckFk878yl7L9Z8vSK2NpkdkFukHfYb/ANoVzZvpG5rcvrSw9BHjxXIYfHtLQ1oNgNZnz1UK1cDWZVb2yvFdvW+0qqwZW5Xbpdx4iFzeN9IKlV2ao/MTxNo4ARbosJ9QHSR5+CiXyDEkwdB7ynxE7tX8d6Sua11NpMOEGHQImY5aLJbtx4GVr3Bp/DJyidYaFn1K83gTxgT3qBeXET0sAPcsrN810YzU0vU9rOY8OpvyuaeyQMpB4gtuFsYf7Q8WwQKznR+c59ODnX7lzlRoGk/W9Qa2TCJIp6FsX7Uax7NUNM6OsOOvGbaI+I2055mT48VwuzKIzOsCRESOt+S16bzqNe7zTl0xz7dM3a1QXznvv4Sh/e3H8RM+5YT9qinZxvw+tEPB+kIOog3j5d6r9SRlrKuiGKIup/eMxm91yY287OO1Y8LATwnXvVqhtzKXeslwsItI6DvKV88nwP066V1cDS4jiue9N8cHMpsm4MxewIIlFf6QUgLyHQCABM8Rru5wsXam0aVbK45g4WgEnhv08AE75JcWmGFmSns+m8AkDvDg3dGp6hUq7pcTfXeZ89612BjspNN2Ww9jK2OJe27lj1DJMCBJtwWWN3a3q4wf5QkCCY5m892kJqgIY0kW6OG4DUiN26VpHBEYem4UHuBaSXHMGzJuDA3c1kjHkaAeZm++Sljz/U6AbolFjpBDSd9gUSttFx07P8thHCPihjGvj2nfqKvkmlsfHV8PiGupy2rMAO0Obc5p3Q5ewYT0pblHrLOgZoFs0XjfEyvEaO0HAg6uGjjMjvldLsnaoNOXHtD2t0HjA3c+SrHX+5lnucx6sNvUvzt8Ul5dR2+x06iO+RxSVbw+2Xvk42VoYd+VkzmOvZOg4mRbVXW7KYDJqNNj+HeTqVUxlAMb/qBxM/hPLfMDd4rnnkmV1HRrYb9pZnCA4AfxX03nxSxGMkWzNOmoI796pSP7I1B7CW5gQJkkSTHDX3X6q9SGJhcQ4nLmygm53xvWhg8eSbOboR2hIIEwRYkGLTYCEIYCgYioTO4NJOs3Ada1loNwNGkw1CZc0y0FuW4IIHPWJ4LP3l6n9ikVqGHL3ZanZdEyR8mnyCycezLUcJmDqDb3D3Lpaj25C9rRJaIPaFmtYW2Gntbll1cGz8rJvYOdyA32uVeP5PTMoZYMxO7zUJGY2stqpgmQLs8f48o38lKns5nGnoT7R3B54/wjzVbhg7GydszlII3A2g7y4bxwK0XhtTVwJiW7z4jSw8kDCYJmcZiwAyDBMxMd1t606Gz8OBJiDBcS8aZRrfTtu8llllZeKm4ys/D4Njicgc4jWxPK25Se6GFzYyy4aibAyI6KeFoU6jSGFzbn2CAY3bzJuROl1HG7PbTouGZwteTZ0CGiIiZnxUzyY9Zb2m434cwahgDr0TB107J1Hw+KaTO7yXQsQPF+g8VGm6DOilUe6bgdzWx5CENriNw8B8kaNdwGIa3NJiY3cirRxLXuIzWEchcxxVHA0PWOy5mtniNTuA4Lbw/o2B7RzeI+K5/Lnhhf3VOudufrUTnI1MkWndy1Vingao0Y+XC1jcQHW49ktPQrqqmAps7TQAAJmw0zE8bdo7+CJsvCOjM05wQ2DEwGxEZQINovoo/1WN+B25I0cozOY4XuTzBMZTu3qvWqOki99x4cwLLtn+jYJOZpvB7XZ9kRrImbSeSENmsbI9qZt7XtBgdcmJIYBMg36In8ThvoOe2UGvDm1C1rS09ogHK6RG481P0b2aK+JYw3YJe/dLWbj1MDvRto46jnf/lsdmM9nsgE6w3dfutaFWwO1qrDlpWEGwiTP5nauEla7urYqTlc9MtqesrQ2wZ2QBpaOG6R5LL2HhfW4imw6F0u/lbLneQKLVouJk0mE8S8j/8ARamy9pU8PMspgmLiXHkBmJIFzOmiUymOOouzd21vTfHucxtMWAGY/wBI081w1NoIOubd1n5LX23tIl7m2dYCYIsRcRPdPJU8NXoA9um4/wBR8u0E/HuYll2zyE5ar2J9S11mvjeCbjvUKVeiD2qbiP5oWvt+E6CwtOSBIEkN5QTBJXWDZ4ysaMkTvc5oPayyABYTeywm4zCj/pP/AFHyk/Ba2F2s1xOUOdMQM0BuVuUgNk7uiy8mVk3orBa2z2sMHKZv2XCB3kiePekpOIn/AEj70lzXy4/5Ues/zSlhsFUbqKZPHMflPmnxOAe/UMniXOPvt5LQdS6qDmRuKv2u3TpjV9mlrDnyujeJkdN2p3qxQ2cMreywWBuHE9/aF1cAEgkSJBg7/FErPGY5SYNwI0lO50eoNPCEb2D+j45kdtF1pc39A+JKB607g4+H/spCodzfEx80bo1B/uc6kH+hv/ryCcYUcv0s+Sg2s+PZHjI8MqiKh3ho6T/byQEnYATIkchEe5SGFHF3j+yTSUjUj+8JkXqh/F+oj3KTqjQLmBzqET4uuhipO8+Z9wQqj2jV7R1IB8CQSkekhtOkz2ck8mPIMccoEjvVHG7QNQEEPeJnL6vINdxzEq1TqMccrajXOuYbewub6eaerTaPaeBPU+6U+g52tSk/6bwOt/HL8EEYR35XLs2YOhAmrfgJjxhUMQ/KYY1jv/scfLKCqnlpesYBwj/y+5OMDU3DzWuatT8tJvc4+8pNbV/OB/KxqP1L+BpQw+zquZpjQg6k7/2XQCsfyeSpVaRiTVrQOYYPEKOO2hha3q20aD6bgO26pWdUzQABG6Zkm3QBTd5cjpaxTgWuaS1ki8wIHSQoYXaQptDfXC1uy8jyaSsyWNdBYMsTIAme8iVep4ujr2uha7zy5gl68cH8iP2ixxFy4neQ7zc4IuYQYBMAm2bdfWFTdj4u19No4NPa/wCTW2VQ+tqScj363Bm8+CXpscJ08VSpN7TG1HnXMGnuFvMqk7GHNmytYDplptiDwn3qtUYS6DY6dogR1JVxtNzBbO3pVbBHQRK6JJEdtDY7m1HXgMHtdhgJ36joo7cxFHNlbTbIm8v0uQIzRPzVahjmgEOqEwRqNZ1sNYVCs8cNxv1014W8FOON9tnbwI3Etg5mA84J883uVnDU6bg7/LNhI9obieLuCyxZWsMHFpEE6buv13q8pxwmB4t4MACI/sgSj1MO8/hd+koJpEag+CqdFSDuXvWhsjF5H5osASYIGojVyz20yTAF1o4LD1KZzRE2PaaLd5U+TVxsEjRPpKw6tf8A8UlE7SAsXMtbtU6ZNuJIlMuX0w/43+5+sbPrpEtuP4ZdeP4QoPB/i/S73HRYX3WofbqE9Zd71AbKbMZiekKuPtr/ANNetiGtMOMEbppg8fzygHaVL8w8T8GEear09kMGoPejMwLAPZBvwm/VHtiNUjtukPzHhlE+MlvNM3bs6UnO7y35o/3eIgAdP2UsoG8I9p9DSu7aFUiG0QNbkg/KEJ1bEHVzR3u90wr3rBH9lEvbrA5f2R7fgaUnU6p1qN7mA89YTjDPiDUqRpYkD5K560EwBCJTdTN3VGs/pe4+QAR7UaZ42Y0+1mPVxU/8Ppt/CLdD5lHq7QwzfxVX/wArWtH/ACJPkqeI23T/AAUQN8ue4nygKtZUuF1tMbukCL+Cus2UcsmJO6d3zlY1D0ieDZrQOTAOsmJ80Whtsh8znDjNrRpu+vJTcaW4tYvZ7g4cOsXO7yQ6OEqZi5wI+W66livSFrmxlcDJ3/MW/dZLttPmc0giMu7wSxwyG5G31JPcUIUry0HuVnZ2Fr1Gl1RnSImOMAqyzENpk+spk9S5nuF+9M1MtP8AD3zKE/DOAnKIPn4qG0tsQQ6iC3WYLjuFsztCEztuVn04c4xMX1II37+IRqltXxWCzag+apO2aN0rXwOJzAtNnNtFyd/jorGQO3AHhce9OZWK4c391II7RHO/wKm7D059sGN5zAzzEfFb1TYYeJsBxJ+Uj+yy63o+ZIaSekOVzPfZa+kcJgSLtP6a9IE9Wu1UMSxzZlrx/PSYQeMOhQfsh40INtLg9CCE33Ss24a8c2z8FW59lpWDZn2evXvU34Q5QdBpmcYB/lGpR8PXrTLQ5xB3sznzBVSvUc90ukk7yq5ToBoH1/ZGZSB3j9QHvASZS5A9Z+BCmaA4R0PzlO5QetGpYO/Zc7h2YP8A2unyTvfXZ+KqBzzjoVX9S3n5H5JnU+BjxHulIaGbtWt/uv4XcfijU9q4gfiB3XyG3fuVIOcNHeZSFUzeD+k+8J2E0P8ABy+7MjpEuAcAGkk2EE8ElUpbRe3TKJ/hb8klH7/jQ4anf9fXvU2M+BkkfRTlwAsDw9o/DUfJBB5Cx3b+fRYab7Wrbz9dE4rf3QWuEwBPKfq5WhgjTkZwXbjcjIQfxgGzdO0p0LVYVrH4yhhhNgCenyC6luBY3RtMf05u+XLPqNe8w5zjH+2GtEdRJ7iVOVmM3S2yxs551bA4kho8XEe5Fo4Ab3s6NDnnyiNd60WUGtJsAed3d8mVEU5F999/zWF/iPwFX/D6d7vce5g7tSVm4nY7jPba0TN9elhfVbT6YaVWfBv9eeiMfNlbuf8AharG/wADG95PQKbNltBsJKuvYVD70+k4PBAFwQY0PD63romeV7p+sgrNkkAkwOW/w3d65zFYd2ZxgxqNLBdLiNvguAgAHU9RaOhRPUl7btD5jgBHH3qscrhz9ps9nHBhPEq7gMA4kOIOXrlnvXTHZ1NkQy/MnyvZUto7TFOfZLhYNiRBWt8ty4xifXXZ6eEy/wCnVe2BxkjoWxIVqjUxgJcKmdthBvpxD2ie5Y52+A0FrYcjUq9dzcwd3OEE75Hnqs9ZT+ZXfRsdtaq15zBrgTMNtEySByQnbbk9mn2ja97oLtsSRnaLcp71bG16YbpfXqeXBVqzvEuPsenh6tZgkAm8gnLliQMkEaAmxKovwdYHsMqBukw6CWzck7teSerth7w7J2GgTpqRukaGJvyQ8L6UVmBokODbAEbuEiOKrHHIWyBUatQENc92QkZhJjprcrUp4oag63g/Kfip0/S2m8Za1Kega4eDx8Vdw5wNTR7WHnmZ/wB0tRlL8w5YpHFE2J7ogeI1Tse3mOmnjErWf6MtcJp1Z4WDh4tIWVU2d6t+U1Kc6xng+az0rZVcRmt2eUwbcJddMz1X4mSf4SR7y4HwRDhnAWBjxHdxQCNZMEbjv6HT3INMYCk+cmcRcy3MBzLgRHghP2Rwcx3flP8AzAR/WviDBjS9x4fuhBwM53OmLAGTNuMIADtmuA9gkcRJHiJCrtoD+y1qdGIyvB5Oa5pHOWkx1Se+qTBzW1zRVbxF36eKe6GO7DCdUvUDr3LWfTOTM6nTM/ldlPcGujyVSm5jj/1Gd7XDx7Ce6FP1HIfXcktB2Bb/ALre8VJ/4tcPNJGxpBxGpgd+l549VJouALzpGp3qJo66HX65BSpHQbr6eVvBQDvw7g0zYEGOu6b34fUGrQxb3OECXxF7Z2851PvWqw6iTMQbEbovv5cFTxOFuHU8oLSf4RA1vx5zvVRNW9kbWLyKbnZCLAZW87DMCtsYam6zi9/Ivf8A9rTZckaRrklsZxzjMAZ+oXRbB20AMobAHtNgZmka5Zu8a21HNTlPoRaobCLT2A3JzEOnmR70StgKgs1onqr336RLCHN4gjX63LOpvexxJdqZidAsMvDjbumo4ig8Tnt9fXghGiN/mVoYiqHXeQRzM/sEz2Q0kRl8BB7o3lRl4ssehvbNe8NvH13LL2nj3FpGVpBG8T3iSb81oVMUCLQ4aZh81TxDM1zvutPFNXeUGtsNwLbHl3b46q3gttvpixvED6Keps++4b+SDU2abRfmu72wy7Z2WDv2tUAu5xB48eIlZ1WsXGTco9PAOJjf8tZRaeEhPeOPI1lVWjSJMi0b/ktx2NIpy4ZjHSetlTpsjgFbfhXZZAmdwNxbgdVj5MplZtpMPUKntCm8H1luAgcBoY6qlVwYBm2WJ8SbKH3O8b+BsfPVXcVRJa3PaCRprYQLDkq4xvFTOewMCPWEicrQN2/dHKUq2yY0PctHBYPK2YgeeupG4I9YQbhZZeWzL9p63256tgHt3FV4XRuAKCcI3c0HfcLTHz/ab42LTqlpkEg8rJ61aXT7/rirtTZ2+CZ+tVD/AAt5dDWknQDnwW0zxqbjYvDFvYRTouMgBuUdqXamIkGSSukwuynFs1oe47vZA7xqlsD0dFBuZxBqEQeDQdw58Sth1MHcCeMLDKzqLxjKOw2aw5p4BwI7pCp1tlOIOQukSCHkGeQIstXGVA2wPadYTeOJvuHvIVV1TKA0EzGnHjHNSpgOrvpmDqLGRu9x/dRbW4dmdeHetnaNOmWAvMO0aRqTItG8SR4rBJg9oZT0vwT7M7m85lHpUn2AI6SGuM9de+UEYgaGPAKVLFvbORwEjQwRE8HSPHmjQIOMmWDwg94CShVqvJvryAHkAknoJ5YO6I58fPd4KTNOF93PiOF0MZTLg64+rcT9WRPXxcXPHWLm5kEOvGvCN6WjEDxvjoIIPO3NRxNS4e0homZM+6w48VVc7NqdeY8YnpuRRSEXIAnr09wt9AKwsTQI/wA2lMb+IMTI5KdLBioM9MkVWw439qN4RWUiNO0DJLRYPGve7Xv71n42qab5bIAjUAQYECALRYeKclvETdTtr4XGQRUpCHaPZ+e94m4N+5bdGu2uwOYSD+JsSZ53gdSuS+8h7S5hyv8AxAmZPEeJCt4TGFhDqQDHD2mEkZxvieZ6qbNG6MYBx9p0DgNfHQeaONnUwPZ5Xv7/AIKGA2g2s2RqNWnUHp8U+NwYe0gkifymI3zZZ23fKtMbEtpteWiCeunDp+6q1xeYPfP0Ed+EdTGUjvizundxuqlRhImZHL3QO9Zd5JhqsEWv8FEt0+jCG4FRjlA+ua0mLTSVQ33D61TBoI1hPlTtBvfX4pmaALixt7lD1paYMuG7T53RWU7Wv3e9J4I3abijc2zv4VcdtbMAPVg/zQTM8FSobQcNb6QTctjcORBIhazKcjQEC2nvnvUhhwbQB3R7lpPJhjNaZ2Xau7EuecrZjfH1cq2x9ssk9UKnSg7gFYGHvcx4rHOxZNoxqPgiPaBG6e9OcQJggd+vjok6qOA42WXJ7VmuaOPDT4q7h9nVHNzsfkO43Mj4brpbPw2YkkWEa7/DdZbcrbGc7LtnUMVi2Dttp1R/C7K7zAHkoYn0rbTMOp1Gzxtf64LVbTlZu0WesgZWuYCZzC08bcFtufJHwe1aVQkh4Lz+HS3ATr/dNiIJv3HnFli7Q2A2JpSHC+WSQehOihsz0gynLWBIFp/EOvH3qvTc/aXt9rm0spLc9yLgix4Ad538kJlCYY8ZiRnPECIFwLfsoYt+aqG6T2+Yb+H3T/UU1WsfV1HxM2aZE6hoiL81nz0pn1K0EwIF4nWN3W0JB83BFt37oWJr+y28MaG38TY+HcotqcuHd810evCdjvrg6kp0Gm6NRPj8EktKW/WwOJt3c+e9FBMyI13gEa/liI1tG9JJZ0wvWCZjXp32jijnEGQ3gJIk5TqdRB7uWvBJKtEN99EDM2dRGgkgAERprPcqmPfJNjYtae1raQdP4T4jgkkiQsmSXgElsjhv8VeawgNeDHtf8RJSSWufwiNvDeycQww9pgiBlIG6Bqt/B7RFRrXQRNoSSXJfltE8XTDwWwLRJPdEDvWBi9lGm4DNmtIm2+LxruukksrdDJSAABJvqO/xU20bZjy4H3hJJGVLaOaHRvPxTuEGIBv39CeCSSf0o7K/mb31Ri4bhzSSUZQrDuYAJH1aUFrp5bvrwSSU49Jgnq4bO+5Eco+agyjmOp0JuZ0SSRvigEstIgyN/KxRaWDc8hrcogAnXfunuPikktd8na6PDNBaIAAAmEZxA4ykktIANoYggBosXWnhxQmWEbgkkqTQw2VS2hs6nUbJaA4wA4ajnz0NinSRvROf9TkDzJJnICdYnL81aq4cB1Ng0NzYXy6ddUkkW3f9TZjgC+0iTvM6n907qcG37JJLo2WKUA6z4pkklK5JX//Z"/>
          <p:cNvSpPr>
            <a:spLocks noChangeAspect="1" noChangeArrowheads="1"/>
          </p:cNvSpPr>
          <p:nvPr/>
        </p:nvSpPr>
        <p:spPr bwMode="auto">
          <a:xfrm>
            <a:off x="63500" y="-842963"/>
            <a:ext cx="263842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1930" name="AutoShape 10" descr="data:image/jpeg;base64,/9j/4AAQSkZJRgABAQAAAQABAAD/2wCEAAkGBhQQEBQUEhQUFRUVFRQWFhYWFhQYFRYaFxUVFxoVGBcXGyYfFxsmGhUYHy8gIycqLCwsFx8xNTAqNScrLCkBCQoKDgwOGg8PGiwkHyUsKSwsLCwsLCwsLCwsLCwsLCksLCwsLCwsLCksLCksLCwpLCwsLCwsLCwsLCwsLCwsLP/AABEIALcBFAMBIgACEQEDEQH/xAAbAAABBQEBAAAAAAAAAAAAAAADAAIEBQYBB//EAEMQAAIBAwMCBAMFBgMHAgcAAAECEQADIQQSMQVBEyJRYQZxgTJCkaHBFCNSYrHRcuHwBxUzQ4KSoiTxFjRTc5PC0v/EABoBAAMBAQEBAAAAAAAAAAAAAAABAgMEBQb/xAAsEQACAgEDAwMEAQUBAAAAAAAAAQIREgMhMQRBURMi8AVhgZEycaHB0fEU/9oADAMBAAIRAxEAPwAm2ltom2u7a+2s+SwBbaW2i7aW2ix4AttLbRdtLbRYYAttd20TbS20rGoAwtclZ2lgCQSASJMeg5p166EUkkDBiTE1RJ1m5cUbUDuY8ttlIUjkb2gYMeuQcV53W9Z6Mai/d85O7pOk9V3JbFnqNfatqWe4gCmCZGD6fP2qpufEwMlUZbUH96/kBMYCKcn51ndT1/UWPEUpZtjdi2VwCTv3qw8rHzA4PeQKgpY1GsuKLjGTlfEDKseqqqzHuBHrXman1HW1FWyX2PR0/p+jB3Tb+5vbXWbZ2S2HA23MeGzfwlvut7GJ+eKsNtYY2ruhLL5IJi5baTp7mPsywBtvHZ4nkMRAqf0/4nRPKVv2be8S1w70tmINo7vMExjg/garQ+pammlGSyXnuZ6303T1G5RdP+xqttLbXLF4OARGRPlO5YmJDDBFF2172lrw1o5QZ4ur08tKWMkD20ttE20tta2Z4A9td20/bXdtFjUAe2ubKLtpbaLHggW2lsosVyKLDAHsrmyixXYosMEB2UtlGiltpWPBAdlLbRYpRRY8AW2lsosUoosMQWyltosVyKLHiD20qJFKiwxDba7tom2lFIsHtpbaJtru2kALbSii7a5toAHFROo9STTqHusFWYJM49OAf6VPIprAGVMH1Bjj3FZ6u8XFSpmmns7atHmHVOtC9qAto3GR38wd3G4sQNoUGVQduPepmqe/p9cmnlltl7e0KIDWyRHHAiVPfBo+t+FFs6hXDEbtR5UAUAAww+zwecR2Fa34r0viDRgEKQ1yWBG9VCrIHdZPv2r5PU9s3F82z6PT3imvsN6r0pb1sBnNtiV8yvjy2xkhgdvsQAefU1XaLS2dLsYEN9rcW2iBEktcfJyZiAMSAKueqWUS2quwje4ViAQAEQeYsDGMzjiq+zc08+Ittbi29p33FJDHGULCMfyiOK5Y7bHQ/JY9c6Jb1H74Qp8MC46FSAhMBmBOy4kdiO3fiqPp3w4mna5cHhuA5tgAQpG3EszHOfs5WeBitHoLdtrR2C2lttxa2I8Lzd0I49YBEn5YiaYkJcBUSb/mmCCDbSSRJBkGOM5oi2JpcmZ0fxEjoXsILb24dkYKttxIBO4eW22RDeozitJ0vXDUWluKCA+QDE+nYnvURekhUvaa0FRnLbgG2bpjbLLJWRx2z6TVN0vpGpt3GS1+5IgutwHw2BxO1AV34+2jLPdV793Ra0oansVt9jk6vSU4e50vJr9tLbT0SAJ5gTHFO219Ym63PnGlewLbS20XbXdtFhQHbS20XbS2UDoFtrm2jbK7tosKAba7tou2ltpWFAttKKJtpbaBg4pbaftpRQAzbXNtEiltoAHtrm2i7a5tosKB7aVE20qLCg+2ltom2ltosdA9tLbRNtLbRYUD20ttE21wRMYnmO+fak5JcglZkvi/qOptQEVBbZsXNyyIEwQ+0LwTJJFV+g1bvZW8pubbZAd5teEx+zLXDancJUSQU7SOa1HxD1NLKDdsJ3D7TIAsdzuz7YBNUHT/AIuLXGFlC6mZYKLdtF7yWPm5iDtFfN/UK9V07+cHu9Hfp7qvnIQ2b1+5Zd1UorltwIUsIjK7mEfzBmBxn0J1vrjG9t2olvTo5Ds/n80fYE/ZJWBMz9ai2tK94lrxLIIC2rIW3bLTO9jESSeEBHvzXL97T6aS7W0b0ADXOOJgsMewrz7bOygNvr+s1CgW7ACnIuXsDk5hufoTxxXH6A1w/wDrNRcuceS3hR89w/8A1qv6j8YZm1bOeHunt2wP71Q67qly+w8W4zAkSqAARPAGATkxNUov+hLkj0XRdDbS27n7Iz3QcrYulApJ5EwPb0/OmaL4hsu7WrinTXSRNu5jMAAqTg/ZHYT6Vmei9Wu2V/8AT3lvp/8AQuyl5R6JJhufuMf8NX563pNYBb1Nva6naUvKFZSfR8GPw54rNquSk7L3T63dfKAsrAksCGXxAABvByGGAecSMCqbU/F62VeAWgkBsBZyY3HyzJ4n6UO30vUaR1Fm6Xs7lGy6NzWw2C1t+MemPkaseq/CYuXPHAO+V3LCgsAqz5o3qYBwCJNPTm9OSlFhOGccZIL0rrq3FtBiNzryGDBiI4YYY8yORGQKuNtYrqWo0lq4NxeX2F1OPUFLqkSwEAjcNwnnFbC7q7dpZZlVQBmYUDtk4ive6Lrbi/Vlx5+bnkdV0tSXpr9BdtKKhaXr+nuttt3rbNMQGz9P4h7irDbXpaWvDVvB2cM9Ken/ACQyK7tp0UorUzGbaW2nxSigYzbSinxSigAcUttPilFAA9tLbT4rtAUD213bTorsUDoZtrm2iRS20DoFtrtE20qQUH20ttE20ttRY6B7aW2iba7tosKBbaoPiPQO7A275tEqAwFsMSATkNPlP9q0GotEowUwxBg+hjBxXnvxFp+pWhGPDg+bTq7t/wBRI3LzOI71wdbKThio39/B19LGKnbdf5HXOk6bTRcvNudv+ZfIdsEZW3wO3qaj2erPqn26ZN23m5dBCCeNqjM4MAR3rOt0O6B4l1lt7uDfYeLH8Xh5uQZx5Twa0nwfoEuJfto5ctEXCrLDBWKlQTMAmZwccV8/KkrPZi23RZ2ej7xF7U3H3Rutoy2lA3chbZk8YJNZjq3wb4IdhftAJcKS+5ZAk7pIy20qYAPJ9KtvhPTaldW37QSu3aCNqgHbcTjETwZgkjb6g1sx0sXrl9LgVhuLQYMkeEZ9JmO1YOcovY1UVJbnk9rwFPm8XUwOEm2o9IZgzEf9K1f9B6Xdvt5ETRpEyqsb7LMHbduy34MB7VqbvQUL7kVEKtkhAN2QYkDBgnInmmNYNu86Ah0CiQx867jOY5GJBMflWkdVT4IcMSq698KqjKt9Q6OCf2i0hF1cHFy0u7f2l4J7zjOe197wQLfj2dXYYTsfezKASBtZRutnn7LYzIHFepMCdskJtI2AgxMd/QQO3rXm/wAR6dtJqmXwkLO07zbLtJ+6FYhQcTyeeamMm3TKcVVoD0vqFy1H7Ib1xD/yLgD2xjtcIGAfZe00TqHWtVsPiam1a8uLaN5zwIhQew9ap9bq7rSLt5YGAviAwCeNmnxzmCabpengLKrefcQAQBZtN/KSJLSAe4rVLuZvwRdJaVn84ZpMZdLQb5s2RXoOi0ukuKFbS7Xhdql2u2nUMNxs3ZKsMjuCJiKg/Dnwhdd0bdb0uVKtbUtclpAPiPMduDwe1aHR9N8PS2iltVuszE7E27pCk+XAk49ODEUpyvgcVRX6z4DsG6t1d9tQwJCFgD67e6EEcj/OtbaKnAYNtwcgmfeO9Uem6mSTbJ8wMFQDIz3B+yR3yRwRI4i6NSmtLWMs42X1IgiIKX9pI3Jyu4E8juDXZ0XUvReNXf7OXqtBaqyuq/RqdlLbRdtLbX0lnh4gtlLZRNtKKdhQLZXNlFilFFhQHbS20bbXNtOwoDtpbaNtpbaLCgO2lto22ubaLCgcU4LTwtOC0mykD20qLFKlYw22ltou2ltrHI0xBbaW2i7aWyjIMQW2o2v6cLy7S1xec23ZGz7rU7ZTbh2gk9gTUyaap8DSaex57ovga0ruSr3IZipZkYQGIG6BLEjnAjOcTRvh+NNe1JhR4ZBYKCVAVMwMk4n860uiVB5lafEJJ5YHuwyYH04qo6SANZfZYIN2PXGwY/yr5OU8pS8H0MY0kVHQuqWtXqJtl5VUDOxwZuT3Pz7CYFbW2kNduZEPtgEetsbjPPEVjOnaK1pep6q3bUhf3JVQJjcNxAngAtj8K07L4q3lUsGiZgQPMoIMg9x6Upc2gjxRMtpv8w7wRz/SfSqPqmri84tjcwC2yoUlj98HE4h+fUH0q70umKMpJOFiCZkQAQePyFVJ0sai4d5XeqMQZAwWXtk8CnBK2wlZW/E+p1l1bS6Zbn2gLhGHXy+VTMAKfMZj7oz6yutdBOttp44Ftytrdt8wneVOVcYzMR35rS9SQIghi03Egk4+yxiovVdOuxmb7i2zICzBu7e4n7x78xUt+CkjOj4ZsjTpZti2rA3bZuEeZougAkqO4TOeDVvZ+F7ZTYxb7SuNvlG4ENuHJ57cH0qNqQblsC2xCNdvAbQxObhBLFiPePrVoilUheBAk5mIEz64p99iexXaawBrNm5wFNnaN7blkkkSGkiRPmHfE1JtPutWR85MZnyD17gmf0qPaYftktmRp/THncHIPrTEU+Ba2xunvB5Mnj5VTEjGJ8OX7utvXGhYusNm8k3ApgLu/ggASecfOvSOkaEWrf2drN5mnZM++zy4GMVQ3gBM8l2JHM+eTz2rVaPNtY9P1Nel9Od6jb8HD1qqCryOrkUTbS217lnlUC20ttF21zbTsVAttLbRdlLbRYUC20ttF20ttGQ6BbKW2ibaW2nYUC20ttE20ttFioYFroWn7a6BRY0hu2uUTbSqbKolbKWyj7KWyuTM3xAeHS8OpCWSeAT8hNS9P0a4542j1bH+dTLVUeWNQb4RW+HUDrek36e4JIgbpET5SGxOO1Xuq6e1s+YfUcH61V9ZEae7/gNTKalFlKLUkUPSfKijzbcESJyBkyAMwTwB2qo6DplGoutMBrxuLHENGD6d6s7/AFEWrJeRtVYJJjJkAKAM1V6S94Ra40kDbOwF2PuFUZPHt618+lsz2G90AuuV6lrnBIM2RGeRa5+VXnTb8ByZ3MFlsTiCZ+f6Vmn1g8W/eubrYu3FMXCFIAUKMesDuBVto9SDbMOr5EFF2mI7guZ+fFEltQo8lxcARy3JaM+sSPftVbqi7XiB/DbjtA3Oe/P+VEGokGcHdEQWiD/L3qBdut47ASBttxAIJG5jBkZgg9zU6a3KkyV1zXbLas0j96nm5UQCYPuYxVnqDNotBZSLYBBaD+/TErwIBNVuoXxLRRrZP7xGnbuACTIMdzPf6VZi0DYOYQbYUDAAu24IggDP4ClLkqPBWaW+q2Z8oh7kyRIHiseWg8k1L0l9SjENIMEEEQQYgj1+fyqn1ehtku1tFUm4+4yNpC/eIA9F4yBJ96505riofKikQByQRMmSDzj5CRVdyGHtv/6vJGUt+vAumAfUZ/OiqxK7RP2yo+fmAPHsfxqFqP8A5lAZnw4z/wDcU1Kd284B3bbsrEwJZ5X8FH+jVMEQjrHUEFQGDS0gbpPqIradME2lPrJ/8jWP19wnUOGDDgwCIgIOSRPIB+pradGcNZWIgYEduP7129DJR1Px/o5OrVw/IXZXNlTLNjcwHbvVvptCg4H1Nelq9UtPk4tPQczObKa8ASSAPUkAfiajfHHVhobZ2lPEPG5oCj+IgA/QYn3ivNNV8QNdBFzVbjyERS4n2mZP/SOKmXWxS23Lj0sm9z0tup2QJ8RP+4H+ld0/ULVxiqXEZhyAQSJE/wBK8uu9QRHnxLrblQ7VQBciM+UZge1Wmh1tuy9p7e609wHybVYDyzLRmCO08HvXOuvle62NX0irZno22ltpug1a3kDoZB59j3FSNlektRNWjicGnTAbaW2j7K54dPInEBtrm2j7K4UqsgxA7a7tom2u7KMgxBbaVF2UqWQ8S0TSMeFY/Q01bBJgAz6d61RuUkAyQBnmvF/9T8Ho+iiJ0nSlEyIJ/H2mp1NLxXPFFc0pZO2apUhxE1n/AIx0Sfsl4iAxULMY8zAEx3wavleTjtWA/wBomv1DA2rDae4jMNyFnW4sAHzMARG4doOQM5oUmuAq+TA9dS7bs+U2/DL5DhQASDDb3IWefxEVlNRqyWm5q7Z9rZuOPlCKF7+tXF/oGrd7fi3LbbWVthdyuDiVjn/CoEVa3bF0ku16ypPJt2F3fKWMn8KztJGtWZLR9PS+4VE1F0sYkKtpPaXbditTq7Kaa6ov3Db2AMFe7aa20zBAADmIPtMUVLeVm7eaPRgg+ZVRmpF67ZYzcteLE7TdO6Pl7YqW75KSrgh6n40sgsiF7vr4aOyn/DiordTvXLga3pLxJK/a/drg95/Wr/8A3g4+xZtoPUJn35/rUJ+ohf8AiXVXjLOijM9gZ7Ht+NNUuEDvuFXrT2z+8099IBykuP8AxMN8zTdX8T2blo2dxHiIy7Wt5ElTxtxkfnU4dVVh5H3jkFTuB+REg1EveG5Fu5tM42uBn2mQRNQ2UkUujlEZNwUbyVPGCCRGRgEnNEXrqKpFy/aUn+dcTImFBPfsKbe6DZRiP2a3Kk/ba48/i0UezoQgMLp7XBnYimPrVbMW4DSdTtXLylXe6YVQVtXWAg9zxGOY7mrG+R4rAu6K7rMoysDMRDD6zQG6zaspnU2/ktxSeYOAZ7zx2pL8TaO/5LmpWbbKUZg4BA5BYoIH1oa+wrA67UqNUV3boUkTJJBCjMmMfr7V6B8PEeEAInBI75UZj5g/hWG1Nq3ddblp7bByRKkMVKp2ImJ5j5VqPh/qSWrYkEg7U3j1C/ZIn0z+Na6E1CabM9WLlFpGnXFS11DLzI+dB0epsmGN23yI8y8n2q71glCD6V16utCTrkw09OUVZ5n/ALV+npf0quwG5LmGiWgo5K+pBIH1rz/oZVdKzG0HAcqZyQDsGNxgCWj6zXqfxpo9+iug8iCp7gyBImOxI5715T0EMttwwY53KNyAMBKkrJAORBBPyE1lqpR2NYNvctFcIVbw7ebYBkKMwy8hT3Ue2PlViqEtpmuInmR7R57qcZG4yP6VX6TUHaA07lDfbbzfxDhYBhzz24qbbuqLVsMP+AxbO6CcjapAgcj/ANjXM2ao3fQ0X9nthRAAIj5Eiffjmp2yoHwx8TaFdOgvXVR13Agho5mOP5o7VqNFrdFqAPCuW2ngBob8DB9K9CHVJRSo4paDbbKbZXClXi9HWTMx2E9qh67RBODzW0epjJ0iHoNKyuKU0rRiK61gjtW+aRlgyPtpbakIk9q5sUMAzBS2FBIBY+gnnn86l6yXJS0m+AS2ppVZWLVsjysGAJEgg5GCMd5pVyvq9zoXTovLrx3pyNA+eaxV34z2+GWWCzRyu0fnk45pdT+Po2QFnevDyW/lICkwa886mjaO1Z34l69f0txDbt77YQs52OQDPG5QYwPzqtPx/gE2x33CXzzEGMdufyptv45NwKpQTB3S0B5BG2ADjPr2qQfgyvWf9qqXjCXSiQJWyrtmZneEB/OMVnb3xQvIt6pxHJWB+bfpVn8W9HR2tlNI6qBBGluBd0Z86k8j1C5nk4jN6jpK7oXpt4xH/FuXJMnHCxH4VVJi3R2/8VEKCLZEwRN1AYiYYDd6+341G03xS7HHg28D7RuuR34Ue9XfSPh52V3Og0o2qSqtcuAs2SO7Dt3jn50+10vqPC6bR2oOIRJ45G5jIzRa4CmZ2/1t5BW+ZWY8OyzDM5/fZOCefakms1F0fa1rg/wAWwffyA+9auxpOoMAGv2UAIJZEO/kCMACBPEcD1p2r+FLpVSus1ILQD53ImDEQVI4pZr5/wAHizLDoV+4M6W++ebt1yY+RVZoVn4YvKQzW9PaWZ8zKxAnOJYnFX9r4HDf8XVXC2ZU7zn5lsVI6b8Nae1cgrauGSQbga5BUgyQNozuzP8AD3zR6ldwxJ+m6ZZK7XC3FyVm6B5gIGzw0QWx8hH9aia34WstmxprrPwV/aHInaeNrk5A9K0D9H0t0+a0gjk2d1o+v/LYe5plr4WtJdhLl4LuYi2bl0nCYxvnkfnUZUXVnnF3o2puExptQFz5bmowvt5oJApo+FLygTa06H1e6pP185/pWr6p8LadmYfvVIYEnxC3L5w2OD+QqpufBNoMcuwmBlZ59v71an8+MhxKC50Dlnu2FQGCUJbnvAHFaHQaRbSL4OtlSAWtG3bIYEcAkGPqP71J0HRbFu7tCLuyPMC7RsttBnByTkf3rTdQS2NPbNyJEiQucA4B7DHaiU+wKBS7kdEZbahJ8QC3tUyUgkQAJIxnj6VYJo1axsLOEZlcMrFXXHZ0/tVXpNMkhR4hQkgKzHZDKfLzjPY9uJq5XptsKJVUMYe2AhERwR+sg+nasqLI+m0jacFnv3nTcGXcVZRjgts3RMCa2Vv47ttblwcc7Fa5/wCCgv8AkayekvNau+HcO4NlWgecRkEcK0Zjg8+oEbW6I2rm8EC2coeNh25U+uePYkdq0Uq7E4g/jP8A2n2b+y1pjvtn7RKtbG4E4JdZiPQHNZTSa6/vWyiKqzKlkJ5bIGwRk8T+NXPxD0BdQnj2gBdWDdRR/wAQTlwO7DJ9x6mJFpdZ4euWyQclXkncIOQJBkZaPpWilGSshpoH1rU3dM5VrKzcXcTvuq3lwCJykbSPpHFRendTv3yLaWgg+1lr4InE7gME/Xnit18QENtkSNqkif5m7ZweJ96odPCvvDsQUdvugKQwMAqIAiB9PmazvYutzN6/X6i6Spthd2AVW+zkCfvhQWBHJPb07G0V7VYZCFiF3G0uOBB8S5Pcdu9aPSlHtyBKyVERyuDMDAkGo/VdZFkgLGBJhYjcMEkz6HHrVRYmjWfBPxNqVZLDuHUXdhZlUGDk7Qsd5/L5VtNadxmvJtPfa3d3oYO62RIMMxBjnjMdxxWq/wDie8oIueDbMkSRcweP8Jg+9VpuvcKXg0gwc0XV65UXzMqj3IH+uRWC1HXzdtJ4lyYEsFYLOTk7c/p7VWavUW758m92Ged318xxwPwrR6ik7ZKjitjRfEn+0O3pSUtfvLoOceQeuQQSZxisN1b4tuXyt87iUJAUmUG4kmBMjsI9hnsGa3p9tiC7hYBwuWjnhtoEexNE0mgsNKoS4PO5tuQREgg4+R7VXqRW6JqT2Idr451CCFuuo5gcCfnSqw/3EvZLJ/8AyfpcApUvXgP0peS5tae3f3BAIksu5vTkRwYJ5nMd67ZTH2kA7GQ33ZyFk1C6frmctdUqfEF1cAbTPeOBn6YFI6YraUwG8xwWYEYkyOD9mBEctM4jh9VXTCmiXYZoGACZySQMRPb3iiXzDQdsESDug+kccTUS5fFoBGWGggSzHLNbIaA0D7J/7s8VL6nrXuah3FpArAKFXaFhVYCOMy0/MDihzG7xOr1AL5SQCMZ7SAcfSak/7+AtwLgk4MBTOeI9PpULQaINua5bDONgkhGMBFXknHE1Ia7aUnywR/In4c1SVrc0i3Q5PiOxYEXLimeBycifujHf3+dR9T8aWC07yPkHI4jELRRrDEBXHy2f/wBUVtdBg2WfjJdcfifQ9qdIopbvW7beZRefcdphWkEFSG2ATmPy96OPiDEWrWoOZANm4I/E+9Wf+8SXP7lQBEeZZ7fP3/Cn3OqJERnmDBA/KKOQ4KC91S9wNPe+qxzzTk1l7cNulYEmNxuW15Mmfx9Ks9X1QKo2bS0jBBCkSJyBzFS9B1IupICyORvx9JUZz3p/gQK5fv2jiwD67Lqn+q5/ChHq11bm46dg+4ncbq9xtmSI4xVtd1pPICk9i2R/2g/Kow1xyJJBBEc/65qWyjO63rd/e4GmOWMs15cwZnImO9Ms3tW4kWNsnu5OcyZUUbXatdPhjs3HDGQCeYEkdv61K0vW9yAq28LOQjtHqSQYqov7EtFb/uvWMSf3ak9yt8n5SFxVnpOj3hZ/ekORJICtH/mP1FEt9euHaUXcDORacDGeWaPzo46tcMgkbWjy7YYHdMzujinKQkit0VhtxDY4MfL1HyHNSQjXGKsY4+zMdpHsYima2RlWyM/djnmOaF0/qLqCJLbmZs+Yic7QZGBwP61CKos20a3JGQIUK33lK8MJ7g/jRbN7xNMyXYDAlTHZxGRPI4Yexqpuati6MSQU3kQYB3AiGHB7H2NQr/VT4h3H7QAIAH2lHlb5kFh/0qM06sV0CX4gWze8IP8AvQzKV2tBMDygkRnt9KZ1fpzLq7GpUAqYtsogQwDERM4OflHvXLWsD3A11VkD7ZCq3tLQD6d8Ve6C4uohJxyD5SJXPf58j0obUOA/lyFJOpVuxUEQByOWU95BkR8xiqO1el0M4VLmRkr5Rxkce/pxWi1TfsisQJkFQWIAkkd+B359KyljUTdAdEKEjllY+n15/CiDtMbJzXAoAQAeYn1mWbPHoPzA9aiakSCC2IMHmMH2z+HanavfbuTChWDbNznIkHHkPH60NFZjLeF8tzmZB9LXv+VWqonuTQ0KpBEkWjAwRlBuxgUW7ba+bhfUjLSygXY3ITk+UDsTkcHtUOzoWuK7IwdvDjarTHh7YMsqx8s8mrP/AHE7gkJh/NO8CdwB4IkCKzcnF+0mdsr7Ght3NN4yb2CBm+8Ij3DeUwKkdS6Y967YVTc86XCouMLitGz7KnMxOQe2Kl2uhXbY2oNoPIDiDPqNue9cHw5dJDEGV+yd7DbmTEDHNLOXLslcVRA6j0d7QQXQIuC4AHLbPKm4mDgDifnUHo2iJsLtZQSCRLLIPt3H19Kvdd0S4SvisCc7Q9098GByKAnw7tAE2xE8XIqcpeBU0+CFYtlgd2oWVO2fEbOAZx84+lKpg6FtwWt/Vgfziu1PuDctH0yhwoLCQM9u8/axgRimOoDiQ4WMlgAQfcTH4YqOdRcc7huJiAQokc5G4GDIn5iol9mhSlpVJaCFNu2CO5jZBJEiffmpVcHU4KuC8VrWI3kTknaF7cTE8j8aI4BbyBY7kbfUe/zqus5uW0BTklhECAp4MmeAI/OrO5aAUg7yPVdnzmImtdOq2JcUmRtUBIBDzn7O2Pbv7VC/aFyFLE85UR9ZP9Ktjpxt5kQIJAJx8vnVJrki4UVFAcDdc2wEJOSB7VYBLurkAEAFgYhWnHPHHNdFkKDyXABOCYnGc9qfp9Nbgql1HPcYLehkT6mjjSYIBHBwC3pSC/BXPqHBACYJgmJ5PM/Kantp8TJEDsuD/aheDk7tsboB391zPGMqM+1G1CnbzEDP7yCYycUxHbYMeYMMH7pGciOff+vpRLVrxCBJyOwAn6mqy9rgykI24+iuSQecA9+9S/h+1ceDLFTwZAOJzyDRQE1yVUKFukgkGbbHGcBoCnkd6betXAY2OMFoPhjHBIlp9PxFSr7bCq7WliASTgEzkmT6TRrrg7sgkCDhiR7dp9ahstJGd6wxQ2xdUjzBl8ymNvrtP81SrfWF2gDGVHP8R+VC6vbh7YDtMY8mMEe0Dt+NBLsO59wUPv7/AKUojaLG/rgAASMkckSBxye2aoeodTA2sA8H7skDGTuETEfrUx7jEAYkH+D2juaiaqywIIXdBGApA9zVkNANR16w4++pg5AHpxNPS5aJXa7GePsD0o1iywB3IwyIO0+wP0qZcvKQYLQRBBRoJ3DiRHriKNkFMj/siCfOeY5XE/So2p0unDAsSS3EOkErBH3cGYqXp9HaLMzZYhQGZAeJ4BXGfSiajRpO1FAmPMLe0ggg4O3GfxpZDxBdP6Vp7m8FQSBwSGiCRxtwfl+lObRPYabVsKIBEYPaR5mzz3qN1EkxkzjOwzw36A/hR7yOy2wATCtECJi4h4P1Ef8AvRzuIIes3EOy4VMESNiHBHsIoWv6pbgMdpJ4Ph9vWVTGf6iha3RjxWYBRlZzkyoMkT709NIhtpvAbLj1OdpkT/rNUqEMsdYRiBIbPEyRgnKnIo10oYwpGfKwEGfeJB+eM1Va3oFpj5fyMEe4HB/CoGo1F7SCLh8W0YG4fbT5nv8AX8uKrG+Cbrk0ej8O1dmCjFSpWBGRyPX6UbT9UELbbcm1YVsMtyMcxjjv6cVV6e+t63DEMvKsOR6wfX1FTenXDacIx+0JHOR2bHuP61LRSJvjTgXIPOGAPM8gY4pPomYknc3qZ3fia6/VkAY5bZ9raNxnHpyc0tF1EXhuVSB2n9R2rOn3K2Ajp3+I/wCvSmHp4xk1PLe1MY+1OgxXgrj04fxt9OK5U4tXadCpCPT0b7Vwn6gD8qE2g06+/wBaZ+zH0J+lNazA/SuZtLsbBbbWVdQimWJAPp5WOSfYfnUw6clt4kysQ0Ec4HOO1VTWiMjkf2j9aYFMyIB5ng5+VNalBjZdajTsBkZwTtR5/IkHFVi2llpLY2/euIxB9ATNJOo3QAJnPJLTHtB/WmpejO0tMTugiMjt9k5960WoS4ktn2yFdwR/hM8cyscGe1E0d9si4zGAOQs7SOTA9/QVX3r+4xtKekswifvY7Y7eorl2FfJB+ZkyR3PcYAoyQqLZHgHzzk4Kg9/amX7ykbSq9o3IfXtIxEc1XNYtO24qPeCRj8f61M095E7Nu4JEGY7+pHzp2FEpralTt8MT6AAj0qT05hbKgBMYG1o7fwxFV761DgO09sCe/tRtMqqwG/PeRB4+VGTCkXVy7gyQJ78/0qP4iKsgsZ57A/rQNTqEIgkkRBEwpBgGTj1pmrZUEMFXGJzA7R2osCm67q/OmPUzJxBGOMU4X0YgwoA53MRmCciO3NV/UE3sSrbZDTxDehGPn3oa6l42sUbEZB54EGcj/KkpICxuqwMiNpJ4uHbkSO3+prmqLvIWMbWU7zJUgiIiCdwP4iq6M52EcSADJ455j5057RZUUIn2hJCwwwZPHYf0FUmDok21eCDvBniZ+szTFFzZBDmJ7pyCcZJJ4plrpxJJkNJgbWK/9Q9OM/P2oNq+bLXAbTusjzI5JBKgEfazwD9TVEk6xqB4m1g+VkTsjB4HBMe3HftT11nn/wCZz32T24E/6io1yyt8qqq7Hesr+8G3nzZH58ZqJ1gXVuLZRV3ldyl3ARQPkZmfWKaVhdBjqdyhiZMEEkwfqAOf71c6O6DbVjsnzgDLfzTn5VD0huLAXwSZiJtsZ75iSZxU7Sai60zsAB7Eegmdvv70mATq1xEdj2IWcGJ45A+VQjqE2CXKgEng5kADke9F1mma6IVsgjA8tv3DdzVQtwBSuDBII83Yj0H8ppIGSFuWSMP85x3IHNOv2LVxYkNwCAREZPpHaog2nJWBA4Y+vvFJdqnygwQQTuTmRGCaoRR6nSnRXgAT4NxgVJzsOQZ8wk8fMfKrj/eTLes7ZZWPgkMMIZnd7Su7vyIomv0y3rLWyvmIBVjtO0g4MA59PkaqOlaa6hZH8UCBwJUlfKGWfu7YJHqau7W5NU9ixudOAuXVXxbbXQGxtPDk7x2O7uOe9Tej21toEG6VYqrNyQTgTHMQDjtUDxWES7BoIJ2E+uecRIq30lx7ltDuLspO6JGMeo9v9RUt7FJB/ErhuU/W6JlDPPlnAzOTUIXfX9akokzSqOTNcoCi8Cz3/ShMAeZ/Gu0qzsdA/AE8g/MGn/sa8EwfqaVKnin2FbQ19EoEgj6g/wCdRSIGRE/KlSpOCHkwb2h6CmnSyJilSrmo1Gvox6/hS/Yz/Ef9fKlSpoGO/Z5MFjx2wfxpWb5Q/bMiYmTHuK7Sp2IbqHLYYlpHrGPw5qOukUHAjtySflNKlTFQvDX9O9c/Z1xyMie/PtSpVaSYgmnt2zk747DH96OdPpz3YH6xmfnSpVvgiLOt0xTG0ke/f8oqNrekXeLdxZPdgxH4ClSqcUNnOn2tXaTa5W6Tugo0EmfvboHeMelWVvopusly+sXAhUgOIzBIMDzZX1rtKqRD8BV+H7YmCwkknzHkmf60Z7SiCZIEDJx+VKlSk9xpA2umMYH+vwqj6q4Rl2qo3bp8okkR3+tKlS7h2IZuYgqsfI/oa7K58oE+7x8yN3FKlViHHUQfs8Ywx788g01eogMSQ0dtrLke8rz/AGpUqYgtu/bdgf3kgEfc7xzxNTtDqUtbiN2RnAxke/8Aqa5SqWUmW2uuhrO3ncFI7YPmJ/AVU/swkfa4zkf0/wA65SqUUTLfQi43CADxxn3pUqVWSf/Z"/>
          <p:cNvSpPr>
            <a:spLocks noChangeAspect="1" noChangeArrowheads="1"/>
          </p:cNvSpPr>
          <p:nvPr/>
        </p:nvSpPr>
        <p:spPr bwMode="auto">
          <a:xfrm>
            <a:off x="63500" y="-842963"/>
            <a:ext cx="2628900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8066" name="Picture 2" descr="http://t2.gstatic.com/images?q=tbn:ANd9GcQKrV8qKafDnEYx-DhLcHuBI_Qxb8AkXtxFEkO3LWpolgk1y9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362074"/>
            <a:ext cx="3425746" cy="1762126"/>
          </a:xfrm>
          <a:prstGeom prst="rect">
            <a:avLst/>
          </a:prstGeom>
          <a:noFill/>
        </p:spPr>
      </p:pic>
      <p:pic>
        <p:nvPicPr>
          <p:cNvPr id="88068" name="Picture 4" descr="http://t2.gstatic.com/images?q=tbn:ANd9GcT6_jIwBFEL4tyW3kKD7T21nZyZ51TfuvKZWpbBOT7a3c3Nubplu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" y="1371600"/>
            <a:ext cx="2609850" cy="1752600"/>
          </a:xfrm>
          <a:prstGeom prst="rect">
            <a:avLst/>
          </a:prstGeom>
          <a:noFill/>
        </p:spPr>
      </p:pic>
      <p:sp>
        <p:nvSpPr>
          <p:cNvPr id="88070" name="AutoShape 6" descr="data:image/jpeg;base64,/9j/4AAQSkZJRgABAQAAAQABAAD/2wCEAAkGBhQSEBUUExQVFRUVFBUXFxQXGBcUFRUVFBUWFBUUFRQXHCYeFxkjGhUWIC8gJCcpLCwsFR4xNTA2NScrLCkBCQoKDgwOGg8PGiwkHCQtLCwsKSwsLCksLCwsLCwsLCksLCksKSwsLCwsLCksLCwsKSwsKSwsLCksLCwsKSwsLP/AABEIALcBEwMBIgACEQEDEQH/xAAbAAABBQEBAAAAAAAAAAAAAAADAAECBAUGB//EADwQAAIBAwMCBAQEBAQGAwEAAAECEQADIQQSMQVBEyJRYQYycYEUQpGhByNSsTPR4fAWcoKSosEkYvEV/8QAGQEAAwEBAQAAAAAAAAAAAAAAAAECAwQF/8QAJBEBAQEBAAICAgICAwAAAAAAAAERAhIhMVEDQRNhIjJxwfD/2gAMAwEAAhEDEQA/APSQtPtqYqQFdjAPZTG1RttLbTCo9qhlKuOtBYU0gbakBUttSCUwjFSAoqipD6UBBTU5qW0U4tUgiGqYal4R9KRtmgJBqmKr5qYagLAqQqsLlGRqWHowapTQRUgamwxYpbaHNLfSwzuKC1TZqG71UKoOtAZKLupNVJUnSaj4VWHcCqty7PFMIXbkcVVu3jVj8OTTjSzVek+2eWk0hbmtJOm1Zt6ACjyg8Wbb0HepOscVqNaoDWanVYzPDNPWj+HpUaMWgKetW105IEyfvUNX08BZWZ9Kx85uNPGs2n3U5QjkU0VokxqPh0UCpBKCAFinFmrHh0hap6Als0QWqKiVPFLRgQsUVbIp94pxcqdppBaYpTG5UDqBSymdrdQ8IVFtUKC2oirkqdOyQaLbqqb9WbBmnSghFNNOxAoT3hSULvFDa5QWv0I3qeJ1YLVFmFVzcqBcmngFe7QXuk8CnW1UzFBAC2T60e1pRSBPaiKpoMRbIqQ0wqSW6KKi0wxYin21ImmLUjRZKEyCptcoTNTBTSqFNRgWBr2FETqE8k1klzSUGow9adx54M/WheJVRXNP4h9quQtXQ1EDVmeOfSprqqeUtaQcUx1Kisq4x7GgxVTlN6a1zqKiqz9SniqaqKKiCn4yFtogvk0ey/vQwgpC3Qa14lCZ6HHvSpYDlqgc1OnAphXYwCTwMn6CqfQ/iRdSjFFZdrR5oyDkER2q31Z9unvN6Wrh/wDA1gfAtnN2BErbPftvU/vUXr3IqT1roy5peIaObNMLXtV6kDcaZZJqyLVMdPRoA2GlFWDZpvw9LQEFqaWamLFFtW4o0ySxRhbipCkzVGmbfQ3u05oZoBmeol6TGoUGcmmpi1DL0wJFNUN1KgjQKl4Yqu9ynW5U4epbQDS2U0081RF9qbZUwKKtumQIt1IWRVgWhTlI4o0YCLIqQsip1LdRp4H4JqPgGjh6lRpYreBT/h6sxSo0YrrYijogpwKxfjPq/wCH0V1hO51NtY7M6kT9hNFojlPjL4zt3SLVoE7GYknCuNhEqO4yYJrD6d1vwXVtjAJs3Q2Whw/mPckCIx2++PbsiF3EyZHO2SD6DJ7dh70dLKBQzcFoWCSZB4LTExnvg1y2+9bSPZOiddt6u3vtyIMMrYZT7x2960Rbrzj+HXVEtOyE/wCKbaqoyd0k7ifQAn15r0oNW062M7CCUjaqQNPup6AjZpvDohamLUbSQ2U8Uxeo+JTCcVEmol6G9ygJs1CZ6G1yhMDTwtEa/QjdNLw6XhGmEC9N4tT8Kok+lAN4ppU+xvSlR6BgKkFFQFyiKak0tlOFpCpUaaS0QMKrk0hcoIeaVCN2l43tTwaOFqUVW8Wo+KaeFq1tqYFUxeNES9Rg1a2e9RtOGmDMEg/UYIoF7WhFLHsOJAk9lBOJPFZXwn1IurqyFGDlskEHdzEHsRB+oqLcuKkdCFrz7+JnUWW5atfk2FyCSBukqCYyYXdj3rtr3VUV9jNBIJ9sFRz6+YfvXkHxbrmfW3i2Nt17aMWcx5mAGAdokH6VHXXo5GHtVcySNox5RDcgbpkgZ7Vq6jUE6fYS+5X3lhtIKAbJDYBHA7D61k6Hc11UKBcBgWeBkjzGY9fWt2/rLrqPLtEAEBV2BVO3jccSD2zWNaRldMvsl+bbGF2sCfDtGQJEkkCeOJmveOk3/G09q6Ii5bVvuQJH6zXg92BdwIUz5t21WkKuF+pAivUv4ba24dERcBVUuFEBMkDEj1jcx59avmlY7X8OCOagbEd/0oLaoKpZiQqgkmOAokn9BVLoPWheUjaynLAnhlLYIP345qtypxoGolqmU9BULloir1OBsKGTUopRVEjUSlEqLGjQHFKnIoqW19T9KNGA7fal4bHhT+lX21WIMD34qdvVAfmmp8qfiyhpyah4IHNaF4gtOaq3zHuKPIYqlR70qibo96VUkEUVDVMNU1Y08GroNItVVbtFW5Rh6MDUgooS3KIGoBy4BAkZ4HrGcetSrC6j1lV1NobLjAT51UFJuQozPbv9a3gwpTrRYaKcLTlqaaZFtpRTg05YAT6UtNxP8QOrbDbtq0OAz+2RtWfX83NZHwr1SNXZVmBztwfKFYFQBOT5ivpycd6yeu/ECai89yF8xHhhjkIJUEGcHAMRGeKp6nqCrInzo8hlgvIJIMkg8gesfvXP1dutJMjtdf8AEap1PcQ21Q1vzRhRu8QgAzzbkE1g9RK3rl66BG9i4QssgOQxyHjvMyeDiida1bX7njIqzds3H3cEL4FwAzBAESYnmfaqGn6MV8YMrOUtsAwJcM8YDDw/KpHqTH9uadXbn/vltnqA7nN1SfKykjfj/mmZAMEn9KsaI7lIOfMBukKGPEL5oPIGfXmszw7isGRrQcCRACgyOBHHoR3mpaRGAAPgCRvDQdoJzGDyOx7ZraxCeotsrFWWRB7TtmAIAY5kHvXS9G+JmFpNOZT+eXdipjw9m5QJHIdQf+n3iuTv+Kx3P4YfJkbSJE4clpmBwPWtDoCkalW2nyg4JlttxWHlCzIO/PeDU92zm59HzJrsvjDr06Ox4TlWvXVDbfKdltWDg+waPrNZfQ/iN7TozkhVZZYmZSORiW7z37Caqa15W2jqUVHuqkQu43CjliTkHj7EetUrUQUKsZLEcloCgDIgmSO5PIp89bNFj2lb7HjNOXbvNcj8D9bN2yUdv5ts+btIbIIEcSSPtXRm4fWuqe2F9DrniiC0ayD1Bl1KW5w1q4xHurIAf/I1oDVGgCyKXir7UNyG70C9ZIogWzcBqItqfWqJNSS7FFg1aNlfWhraE9/1oRvgcVHx59qk1wW19TQdWmMH7UEaj0pPekZNAVvCpVIn601Xqccm/wAVkFhtURgckk98Clp/iRuSwI5I2gGPTmuQkNuKgkKpcx/SBzJyBVHT6zcC2VAbbMiJIwCewwc8Vxfyd1fi9a0HU0vTtORyP9auCvJtP8RPZKNbeTPyg7YAMkENjNdPqvifV29rvbAUx/L287gY3Nlhkj/tGc1vx+W5/kXh9O1WqXX9f4WndvzFSF4ncQeJIGBn7VxNv+I91mJAtosEgFWaYieMyJ/bis/rfWn1OwO21gZhQyEgDHGSOT25kU7+X9YJwt2+vGMhsjyEbSVjsoLeZfbmu1+EupeLYiSWRipDRMcrkEyI7ya8vQLtUhmEMRAN+TnkDIif71v9N69btap3twAyKFVj5sCSCpnk5mfpFZc3xutbPKPTQ1ItXE2fjC6byFtot7wWAmdjKc4E45/Sp6742dWYbRAYiRIKjsf3Fbfyxj4uy3Gs74h6sdPpnuAjdgLuwu5jAn96z9J8bWSBvJHuB6+0kmKj174i09y2+nBLMzInyyhIuKWAPBwpo/k5sGe3nN/UoxMi3GWny98kRAPePsKpaq8JmEwBkEdoA78d67S90jTlCRaQZkiB7jPlznHPJ9q5v4j6NbUKbSAEIGERmWyY24H68Vk1Wl6tcYdgv4Y+QYEvo27+sMpj1j1rY6V1drp8ni7wN2Aw3A4KqpAgZ7TjMYrI6eqmTduKALFtQuR5vAUSNse05jI+gHp/FWBvO6AccsAZ5W7AIxz71jzJ8tLaufECEXkFu06lgN+5ms7SxAB7FhnHsvFZlrcogAAqILMZYxzELkmPX/TTUnZc3ySWQ2zgTDAsrQ7qOfUVXtXbcfk3FezKfmMFhnLRiInPNaRNZt/WMtwo1u6YgeW4zYGcH79vWrHRutH8UgCN54lWYTFtT5ePQQMjNbdzTLBlImTub5iBgkrtM4zkVg6XTG3rkO0EeK4VwRKiTtIgjGeCPao7/wBWn4+drS1ulLqpdGJL3jE7gVC2wwmcDjPrWWmgTaUFo/mXIYkGTBiMMB3rZ1XTWurF14AvXgsE7hu2EDD/ACkEY9h65z1+Fl+cFomYBOMnIhufeaPx3/FHc9uo/hxfS27psZTcVCpgx5N25dxzGZAz3rutRqgiM7cKrMfooLH9hXmPwxbWxe8XNw7PK1wsYLHtJIDAD+9bX8S+vbNNbtW2H/yNyuRB/lhRuieJJH2Brp57mYxs9ub1fx0buqW/bLIRAVC527R2IHIPJFekfD/WRqbC3Y2kkgiZEjmD6V4hu/mkKLayZ/pUgSdsbTEmIg4/t1nwN8Qta1C2XZdrHzZCgNtKgmQvqOxmB6UuevZ2PVfFNJ75PNQmg6m/tUmCYUnaMsYEwB3NaIELVAtXHJ/FLTEA7LoxmQABHoSfN24Fa1v4ptPYa8hkLPlkbjHp6zS8oMrb8YgVDxPYVz3UfiFltIyiWYjH3AaTx69+9bGlv70DQRIBg4aPcdj7U5ZSG3Gl4hrjun/xCVr1xL1s2lV9u6d2wzt/menmBk8DFdXbuhlDKQQRII4IPBFGynfQsmlUaagnjv8A/SZULpuEoeASCA2ZLCG7xz/em0OnJuhi4ZQ5LFQGyQYEcETEkwKv2LS2rGwhSILB/UGSg3T6iAPWs3SWjblYaBwDjdt5Kk8kwQSB2HrXLJkbz00ejaRfxDG9teTd3KqooRgAwyMAbR2n/O78Va9HS2mn2gSDuSESQCGJYASRjn0J9KpJqrvy232XCSCpG4Ml3zEsSDgYBx39afU6NLe1sXCwMqYClmKqQiiI/NEjEA96DZN+6ZVWjynESVHflSR3iY4j0rotHo2dFO5wAgYhC3GM5xmSBImhdK0iHxA5DMGzIAwBtx6cyD3muf8AiJ/DS3dt48TdgErgExw2cRmmG31K2UiHuAm4pFvzE+bI3cgYHp3FBOsVnyrmOSSpiY4DEdql8LaDcbd7AItlySXy+07QZeCAYiea6F9MG07glQ12cyAoiNx/8ePaKXoe3I3bpLlgMExkAkLEf7j1o1ol8SfoF9DyRA/WtvR2EIVblu0FL3LZdXYHcoD7gGbgqwFDPS7IeEuMQFJXYwMnCn1gf5jNOlihb0VwnyJuDTtbcFgASA3MGJwTPpRtJqmtusWyGVwzbpEhZZoBwfKO0cj1zo9N0TjcNoQ3e42qWhvINvY4bt2qk9s3dRtvE7JYEbh5XB25gwMgA9sCpzR4yNq78SWblk29yiSSJDz/AIhadwUCMxE8ms3rPVbdy2oUpAQDkbjtDZO6ARJHH6VX12hvbylpbZSAZZwssANxIDA5Yn6/vWVZW+7lWVcLME7x5m2hYnksf95pw60dILX5l8XdsUEqSgARFElT5fMD6GIrd0vwuCv8y3bJBMMflIMwPzGBOJPp6VztvSvct3LSICd1uAggLGWcyR5+Bwcd639Hq7m5rdxtTb3DlnsuS4MDHhg8wJ7H2zR8T0cY+o6bb099VdLZB8wYWmWdw2xgkLBAI+8jNZiXHHUDaF5in4cttDtsPkmCu7P+8V072bbIS7K14liQ5RmAUBNjuAo4AOYrEuhiBtDFpCyQuMQFJK/URMQBRKVjWHUEadzKAFKkZLRyAMfQfasfR6jxLyufL/MVlQEMsmNrMoJiPKe0GidP6jqDalAcyCVNww3LyiqwUk57c4oeh6cfAF6UG0hgDkwbiqGK4/OIknvFF52Hz1eb6bXSdZcKTsdv517e208eUKS5mOPttyeK1D1a2wO3EMR8yiY8oO6fl7zPc1xelto10I67Uu3IZhuUKm+DKxtxIzJEcnNaltUKIbaBi5hySsBiQBt3CNuR7DOaUmQW7V/qOoVhbAIGSSQQSu4EkQMmIHf+4rkeu3xc1K7vLtRRuEkAxvjHuSKv39amx/IRtYAxtHf8rgTMgjFVdXah7eAu/aVBuK/dckjC896qT3qalpNECxZChxH+IVdSYJOTgwxGT2471DV2FF0Qg2ARu3OA0kNuO/j+kxH/ALqlorDPecoxG0M/y74C4yN04B5E0fo1/wDEXEVLpyV3nw9hALZ8xYiI9pxx3ph1lj+IupII2WpJG2BgCTIAnPpn09ax+q/Fl82HBuyXhBGeTucbhGGUR9/rVi30QbS3iDgeXaD8xJ9ckSftXLdYWCE52MyziSA0AewA94qbPKwswtO6tabcvmWdpjLEiPn7CBP1onTuoslkbmlZxE7ljyhWf8o4IHerWj6KPwbXZOGYRK8QM5EjJj33VhaQgb1bupAEx59wKmO+J/Wqs0O10Flr6KgYkL5toMBoHBBjO6Dz3+lH+N+tXtIlmxbfa5V3coWUgE7VBBzGDWd8M6hNIs3dys6NBIkqZMQP+nMzWd8V61bxt3Tc3sVIyhR9ogqXMefk59IFLnmQvaloWLk+UqwAjw0aWDQDuAxHeYrt+gfEosaMS4dkVgvO2MMJBzMyO37TXHdL1EPabcU2I25hDHysWED7rAP9qL1fUzJQSu9sgbZJyCQsj147Vd/oWa9K0PxUr21YttJGRAMfcilXma624MLb3AEwSCJz6U9RvaMXdd05rSWpuOTtEqyrsQgM4UZlvlYcenqKWp+ISVtqEVSgVYQsu6CXYkZgliSYEZ471tH4c1alB5r4nIe5b8s9z5t0c8H19aK3wTcUO4QkuWBSU8oEFQTuk5nuO1ZX8nP26ZzWf0i+5YnaTgs8sPIhyzFnjJJgE+o4NFu3d6F3CGXBTJ3QJk4hRO3uexziKtH4e1ibwg2i5AgsCYIIbyliBgkfp6UTp3wtfSyUgK25ZhkANsBjt44lv3pfyT7PxUBpXufN4iZLl1G5T5ZHn+Q4mM7T6Vo9U6PptRYtA3NsNc2n83qRckZgQcTVk/A9yIDFVKtiF5IAmNwGYzirOi+EXtAlDuYjO62rtO2B5iRtUeg5k0/OfZeP9OdtLZO1bW5SLYghHAwFEglCckTEdxV7S9F1VxIBdVwQoUjdBmPlmZngjtW03SdQ4Iu2LBPZthJXiYBuDFPc6ZrgsJbsHEEnxE/YSO5/Wjzn2Mc2vwrrC67bbCJJa4NgLHkyLjNP0Aolj4a1/mJS6GCcQWDZGAZ8vC5gcV06aXXIUgWDA+X+ZM+pnt7UK4utYQ9hGg5i44BB+YcSP3qf5J9w/Fi2+jaxIKpdTHmZN6lnjJIAPlnsSKytRpbtl7nnDC5uIZgxkhxkmZ3bj38pJFdNds6rfuFiyvyqdzXGIC5UkxnkxiaKun1LvLstq2p+S2p3XBJMsTG0H0o/k5+x4uS1CteJuEWWEDcD/LfynYIEPMkd/XHeHZm01uBbsBn3MSty27gxKoFCBkIxIBj5vpWvrdLftX7j2bLLajbG/wA5yXZ0GG5LQPQwOwqvptAb6rtW4chjK+EwzKnztJUiePQVXmXiq9Ka69oKk5uS11tjCIIuJnPPrP8Aas7Vdb1DXLhCiC7EAr5lVjBEzmRzINdAmuTT22tDehuMYdV8wdoAzIE9xkdgBVHqPw/FhrgZrj7pKFAWtqbhJ8xOBtBmDzVeX2M+gdV00WiEZBL+YEXN6wWKgOWXGe+cita2rXrQt23W2FUeJLhmaCCTGMbgY9RGc1z+pveE1y3bQ7iqBm4jaVYQpJ28ZknJmrnTenSziLl59gLqEZXGRMPu8wHHMHEcUUoo6XVm0bu20t3a2WuPKqM/07TExHIp21DiwLf8sqCCxDEqQh8TYXmJLACBEziux+GfhXfvbwbloNEgupZhJlSCZGAQZ9eKH8V6G3obSf8AxhdVtwLPLANMq24est5TjHGKXn7w/H1rjdXfKs6nbca5si4GJAU7W2jtOByJG3nFVtRq7zOik+ViCeNgEbSZURtyTRW0aNZa7bENbIYhiFQruCgqoxumMSRE4ox05uWTeNoHzlCyujKXKj5bY7xyeJzV6nF3W6pRphaAYsbvi3Nw2idsBQWiZywA7kVjabQBbYY7/MrHcm3LDxI5xtxk/wCyr/S7yWw9xiAWAVWIZwedxWSACPv7RFamtLmwiKoKIAxM2zDTmFLjmSOOfSloxS6TpBvvMSVQrcCswiVYRJEescVT6Hoblhn4EYDfMMHsBlh9qsW7N8zcZGcCPKEmVIhgwJ3Kcr296EdFqH3Olu7KlZBB3naACxVYLDPzeop6MPqPiR1ICkbYiCJEkknaxzGR9MelQsJafduuqoUwFjLY+YHJGRT2bVxLzLctnAO5d0FdpzPM8RBmrfUOk3LSSlqUuNKg2gGQtlAHUmcGI9RFFpSBPorpsuqOj2dxWd4WJCk8wuTA96qP0aRG5dwHniWKjHzQMN2keo+1oLqLVkqV227jr5SFwzcGBBXH0qs+g2XdjvtDQSBgmQNwgzJnb9SBRoxZ1KO9kMEDC0gkjyQIIbcWyTicD1+lZeuY3AoW1sYDkOXBEcKI9IitHUrcYWgwIA3KDKGTO4SZkEz3jA+tVdR09Q5BYiIgnZJ/Rj+hpylVY3WXZNsr4ZxuVgSZkzPv/wCqvXutF1CshmJVpEAwRny5weJ5P2qqlraRt3PzlTuIj1EwKs6m4NuHuB54IWR7SCY+9MlM3X7Ax/yz+8UqIuqf+pT7l0B+4pU/RPcLXQgPzHH1+tWLWkAJ7zBjPPrXOaXr/mO6wsYwrOrfqSfXv6VqL1bTFgHDoWyJcgfYgkT29TXm38djvnUrWYEsMfc4A5H6f50G/Cn1E9pJz7jPpQV1Fifz/Xeef0q7b2kDyv6TuJ/Seaz+TQNxpgDIAPbv259v70XxT9JnI5n2oMIcDdPvK57j5R6GiHbwJE9w0kfqKBptpYwTj07zniff+1Ww7YwY9x/eqrjy/M3Hcp7sSYANVFt3Cx2NtUgQSNxJ4yZxOfWj4C+QWJgiZzGDHMDP70DY6kxJPrjn0Ef7/wDcGtXgC3l3YgyY+pO3PNV74u7ZW5DTmQFWPbaC3p6cVWEuDTOQIVp3E8ASSAPrEAc0UJc2gEnEzH7cn6/rUbXUPyZdo/rBJH9Ubf7Co6zWtbC7rZIP9J3RHcwuBR/ZNG2sDGfYwMR+v/7ULtoKJPyiSZM45mSaxf8AiIkStl8YOGMf+NS63qx+GcP4hVrbKQi7mAZCDOO3Mmq0WBdQ6jo2PneyZwd21vaePpXOdQ63pQHC2WcGBcAOwFBIw0eaADAPY1ynTNHdVl8NSGlR2EyZHOR2+tXer6Pw1QKoLTHlM52kXFI/q44ANbePMrK9NUaHQqo2KoZt5hvE8xENsBz+Qzz9u1X9OdIV2XJVmMME4UnIVXWGGAF7d1rmeg9TuL4l9VZmBGwlfKbi7iEbywxhCC24cQa6iyraq2BAQXrLDHzq5BDSwAEDzCJyJ+1WZ+xzZf06P4fuWAR4RUeRYJLMXTs27cQeOfetTW3htIZrTKZBBEj6EFq8v6Tpm03h3LaG4tp4RluIwY7QLhNoI2ATHPfsYruG19rU21F5vCcqQAHVIJ8pMEkEg/WKjqWX5VLrjLh0l1nBtWwivuTwxcXdbmAdm6CZ7YGfXNM/WxYRLe0affuDgrJRYCK42khjPpIge9aHUPhW4UspbuC4q3NxhzEAMBtOT3zBiue6rqvFFtbl5YZmChFYsHUFBvBhSMnInjirmdftHwsdC0Fi5blxbcQrELv8UMIEqyZA5wCJ3Voa2yBfS0m7ZB28+EHku6q8ghomR61Q0fw6NPdASLrMgu7TCSAzAggtkdu8elIAoIb/ABdMXfaTt87hyEjaZG1hwRRdt2D/AJbI0Fi2Cd6JEmCzAgr3k8xj24qh1DS3XsLcW41sAJv+YmbrbVhSeIMz2ArD1HUVu272523MW4g2wfLJAImMeo5qWk+IibqbjgWltkg7T5Gba3mxORgTxS54s96dsTua5ELXPD32z5SyeGp3hUFw7jBcFj37H7VZ1Oss2rjW3tupAB24YQeNsYHHGO1T6tcHilkZTuFtiDBUkDa07SCdykc4xQNF1K3dF38TbLurMisvCodrAKTkwSeSeT708l9lZno29r9t1GnIUAsoBHmZBuXaI5Y4x60LQa3S3rpW6ng3grKVctsADAQJOG/Tg1c6Xa/DqbjTeS4pOBtNsW3KZ7EncY4+X3xjda1uzW3LTee2WDKq7RMoCAWGZmlm3P8Asbntd68dOtsqhR2bACyVX1biK5q78wtq1sXFeDvwG9pKkTnkmp3r48ZUKuhJULGDk8lj3+xp9dZZHYEITPkcKivzkvsAO6PUVrxz4zNR1d9nbR20TxGVAzE/Ix8oBzOTBMHIxV2x0OWO9YQlCFG5hLevcmJHNWen9OCqjlRMebDMRE5wME/UxXTWtau1wSZYrETJjAjHAg/el13f0OeN+WbpenBVjwyMnHht3Yn/AN0q0d47swPcQf8AKlWHl018OW3qeiLsVrNzdgbjuHP++3Nc71/Q3CEklV35YqW3ARKj0JE8+9R6J1C5YD7vICDyqjiZORkVz3WTqdepvzttowFoKQm4AkPd2iDBxkR29K3kRa9H/wCJ02bg8MPykETPoc+b0HetZbx9ywjJGROeCTtMMMVxHQVt39IU2id0XCC0yuQZPmHb9vWTonrzqxX5iDBJSRgAhiw5MEfpFZd8b/q0nX26rTIfzROT5oOPYTVlWBmWUd8CMe2a5/RdUFy1uKkwxEzhtuPKCJ5JH2NRHVrZfYqrvH5e+c4nn/SsL5Sbi9ldE9+2AJPsAcyfST9OTUQtuYAAIEgjmDnmKxtT1BrSy0ATA4zg4gff9KvdMtXXXc4MMZC4iOOY74pTq39HmLdlJMLwOT/YD1qet1AsrmNxBMNjAAwM5yayOqdd8J8FhtkECVBn3gj0zQrvxTClUcs5wAZYT9WUDFXPRV0V1WhH8ikAklwcErGIB9TzWTf8cXlusyKHO0zJbbmAqGI9Z7SZFLqV27ctsbRjA2yWQGSJPlggAAxnnvS0Fy6SQwMKMNyQSR6j0ng/3qbR8I9T+IV4LN5cjEktkRI4x6jM1nP8T2wBAO49s89ssIk+x/10dV0lHbc4yREnAgZMrwMmarXdAqnGzj5lWIE8GR/as+usGsG9qrO+UssCx5jaZJErjvx+gq5a0l2+CBpTtMSWIE+pyfXtjmt3TaQKQWIJmBAkkEmMD6irF/qHhAqFGMgTt5yQYkDnjFVzzL7pXHND4ZUWwdrpLvK7/KNyBBIGIgTnPMViWrTjTqtwMws23KrKWvOpMZcSQQWziJ71p9W1WouakKGK2xbkiSzKwYn/AA8TPlMnGD7Cr3TviabZDwSAPl/lqYBksrT/ANpxgfbfievLUerfSpb1zLoxc8G5ZtrbAXys6qZJO8rntJfgk/UVwOo0Bu3N1t9wVsIImCSzgqeDJJwTzXr134qRoBDbiMIIO5YzwxH1Fc38R9Cib2nUoHH80JyQfzIVG4HJkTAia1lmlZcWOh9QNnTRfssLVoHw3kLJ3SUAmYGSTAiaztXYbUHxtLpd9gggi2yi4HIlvEtmCwDQcEcn1wtV09Xsoly9c8h8qyQrMfmJQyB/rzWx0pGt6cJauBFBLErt85PJYyZ7cegpSSXYd+GF0IOdUAy7GVCiJct3bZ2kjDNcuEvn0k5rn9VprqvqBf8ADL3rhfejF9u4usK3YgqRHsJrsNdrkv6jTpcHi/zB5mcobZJA3IywQZjHGKxul9Nuaon8OtlbYusHDkMwAuHlo3Off3q5bEWKPT/htLFm5bvP5vOCFElSsmUJ9gBkd6wX6K9oo6/zF3zjw3gCCAVV2nv+ldxqPha+952YW3JYk7brKDICkBWEj9aoaPSWtzLcS9vDHcwuy5Y5jayD8xEZE7pHejnrS65jU6VoHYhraP5RBIBYBRlwFQEzH5R3q9q7F9nIGmdUIOxiYZo9VbIif2rT+HtLb0ti7dS/Ns+cXD4jldoO5WAjiBIKyMzQtNrkFvbcd9T4pdmBZzahpkWgVDICrHEwAeZqLxLdq5WBrul625aCjT+CYlrgYcyTEcwRE/f0rOH8OrtwubyulyAVuo4ZW2xIIeIABHDfSvROnaqzHigm2q+Xa/C//Ykyfad1ZGo+KSbD7bm+C6i8+0/KSkkKNvaY7gj1p+uZ6ic35ef634a6gFFsnxkB3KQyMwIPKm4dw/6TQdFpr93czo+4kTKMm4LOSNvbPcc12v8AxYFUMzWhIiYAmYJqtoPiRyHYhWQh9vglTDHg+YqTMmZk+3qc/kl+RecYGpvXrfkIVR2HBKt9c+tPZ19wqQAvpuUGc557c1sv1TSiz4VxQu9WAS2F3IGkblDqCjZOJxAiZqvo+m+LpQgLlfystz+YF3kbnDEEggRAxOfWrz9lrFuPdk8fXP8AnSoD68odni3xtxlFbHY7vEEg8/elR40eTW+KryXLNsPu8p3HadpYbSu2f/sTk+k1GxqL11Qj20t+TapG3aoiAAqzwBEYFPSqJ8K/ahb6G9i82y/cBuYbaQoOIBMj9+RNS1eiuWLINtuIB9lnkyPMaVKnLcLqY0/hW/cIksSrSFBM57mewrc1mq2bmWz4l0HbyqkCc+du3601KnTZ9vrV1F8wUsp52qTJO1VDepJGT+tdhpdVqUth7rQABKCMeoO36dj3pUqmyHKwdf1lLqhShIJPlEdgedxjir/SOkpfdbvnU28FZABDDkxyxM5k4FKlU3iH5XXTapgB9BiPfjn3qkj+GYJOB8v5c94+p96alWHXyv8AQz6+0jbWMMZxBPB9faszqGvBaNsA/uD3xx9KVKl+aZz6KKesJCNtlSOPQR6+v+lZrdWX8Lebdua0k3CVhRuJQMqGZz2n6+lKlS/B82J6vvHOaS8jIWA44JJJge5z6/Saj0axfuXrjKyC2ADF0F9xcbgogyuBM+4waalXZPmpvxFnSeI7kJai7ZaWQODh/l8zEAgwc4P0NXfxuquG6yav8NtTGnZPFXcsBpeDtUn/AJsmlSqupM1PNu4x73U9SxDXBbbCM1wfyzJIBGxQRP7GKjqfja7pSFvWQ1tixRkfJWdyyDnAYDtSpUpJqurcPb+I9Jd3MyXE3Rtg/LxgHM9+fX71odI6xb02oV7VpDK+Ynch2vAIKKSpMfTj7U9KixMuu4L27itcssRA8ywVj/ftXO9V6KmoZbulfZqRMPHlunb5kuAgAyAcxBEgzSpVyfj9Tyje8y+mPc6o7Nc03hMuodYZVuBVI8IK05IeA1wCTMBRIgQHT6h7DeBqIXcgCOnm2jZImcgxmRI9R6KlXbMsmubbKo9H6+4NyxyEUjfuaSqwuV9xn70PWX1fSuA7W2tXlac7XSOfLkGBnGYFKlTz2e+lXUaO+qKF2sWYBGnIMFh8wHoe1X/wjsoC+W4EU4MZxuEjnM8+tNSpd3xnoufdaWmR3Gy+qXFAEAgHjE/WqWv6ddtCdO+5BJ8F8hYOdjHj6gg+9PSrg5/J1O/TbrmMG/112aV8oIHlIR4gAHzMCTmeSTTUqVek5tr/2Q=="/>
          <p:cNvSpPr>
            <a:spLocks noChangeAspect="1" noChangeArrowheads="1"/>
          </p:cNvSpPr>
          <p:nvPr/>
        </p:nvSpPr>
        <p:spPr bwMode="auto">
          <a:xfrm>
            <a:off x="63500" y="-8429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8072" name="Picture 8" descr="http://upload.wikimedia.org/wikipedia/commons/e/e0/Sewu_Temp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1371599"/>
            <a:ext cx="2628900" cy="1752601"/>
          </a:xfrm>
          <a:prstGeom prst="rect">
            <a:avLst/>
          </a:prstGeom>
          <a:noFill/>
        </p:spPr>
      </p:pic>
      <p:pic>
        <p:nvPicPr>
          <p:cNvPr id="88074" name="Picture 10" descr="http://indahnesia.com/Images/Information/YOG/YOG_sewu_temple_decorati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1" y="4038600"/>
            <a:ext cx="3962399" cy="2540169"/>
          </a:xfrm>
          <a:prstGeom prst="rect">
            <a:avLst/>
          </a:prstGeom>
          <a:noFill/>
        </p:spPr>
      </p:pic>
      <p:pic>
        <p:nvPicPr>
          <p:cNvPr id="88076" name="Picture 12" descr="http://t0.gstatic.com/images?q=tbn:ANd9GcQplQV5nm8liRpxbnlKHHFnfcRSv98yuxueoOAFcVj-A_4iHNM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343400"/>
            <a:ext cx="2609850" cy="1752600"/>
          </a:xfrm>
          <a:prstGeom prst="rect">
            <a:avLst/>
          </a:prstGeom>
          <a:noFill/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2895600" y="4673025"/>
            <a:ext cx="220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Bodhisattva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333375"/>
            <a:ext cx="8569325" cy="504825"/>
          </a:xfrm>
        </p:spPr>
        <p:txBody>
          <a:bodyPr>
            <a:noAutofit/>
          </a:bodyPr>
          <a:lstStyle/>
          <a:p>
            <a:r>
              <a:rPr lang="en-US" b="1" u="sng" dirty="0" err="1" smtClean="0">
                <a:solidFill>
                  <a:srgbClr val="FF3300"/>
                </a:solidFill>
              </a:rPr>
              <a:t>Prambanan</a:t>
            </a:r>
            <a:r>
              <a:rPr lang="en-US" b="1" u="sng" dirty="0" smtClean="0">
                <a:solidFill>
                  <a:srgbClr val="FF3300"/>
                </a:solidFill>
              </a:rPr>
              <a:t> – Hindu Temples of Central Java, Indonesia</a:t>
            </a:r>
            <a:endParaRPr lang="en-US" b="1" u="sng" dirty="0">
              <a:solidFill>
                <a:srgbClr val="FF3300"/>
              </a:solidFill>
            </a:endParaRPr>
          </a:p>
        </p:txBody>
      </p:sp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0" y="3429000"/>
            <a:ext cx="91440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3200" b="1" u="sng" dirty="0" smtClean="0">
                <a:solidFill>
                  <a:srgbClr val="CC0000"/>
                </a:solidFill>
                <a:cs typeface="Arial" charset="0"/>
              </a:rPr>
              <a:t>PRAMBANAN  Temple    – 	for </a:t>
            </a:r>
            <a:r>
              <a:rPr kumimoji="0" lang="en-US" sz="3200" b="1" u="sng" dirty="0" err="1" smtClean="0">
                <a:solidFill>
                  <a:srgbClr val="CC0000"/>
                </a:solidFill>
                <a:cs typeface="Arial" charset="0"/>
              </a:rPr>
              <a:t>Trimurti</a:t>
            </a:r>
            <a:r>
              <a:rPr kumimoji="0" lang="en-US" sz="2500" b="1" dirty="0">
                <a:cs typeface="Arial" charset="0"/>
              </a:rPr>
              <a:t/>
            </a:r>
            <a:br>
              <a:rPr kumimoji="0" lang="en-US" sz="2500" b="1" dirty="0">
                <a:cs typeface="Arial" charset="0"/>
              </a:rPr>
            </a:br>
            <a:r>
              <a:rPr kumimoji="0" lang="en-US" sz="2100" b="1" dirty="0" err="1" smtClean="0">
                <a:solidFill>
                  <a:srgbClr val="0070C0"/>
                </a:solidFill>
                <a:cs typeface="Arial" charset="0"/>
              </a:rPr>
              <a:t>Shivaistic</a:t>
            </a:r>
            <a: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  <a:t> Temple near Yogyakarta, </a:t>
            </a:r>
            <a:b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</a:br>
            <a: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  <a:t>Largest Hindu temple in Indonesia</a:t>
            </a:r>
            <a:b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</a:br>
            <a: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  <a:t>10</a:t>
            </a:r>
            <a:r>
              <a:rPr kumimoji="0" lang="en-US" sz="2100" b="1" baseline="30000" dirty="0" smtClean="0">
                <a:solidFill>
                  <a:srgbClr val="0070C0"/>
                </a:solidFill>
                <a:cs typeface="Arial" charset="0"/>
              </a:rPr>
              <a:t>th</a:t>
            </a:r>
            <a:r>
              <a:rPr kumimoji="0" lang="en-US" sz="2100" b="1" dirty="0" smtClean="0">
                <a:solidFill>
                  <a:srgbClr val="0070C0"/>
                </a:solidFill>
                <a:cs typeface="Arial" charset="0"/>
              </a:rPr>
              <a:t> century</a:t>
            </a:r>
            <a:endParaRPr kumimoji="0" lang="en-US" sz="2100" b="1" dirty="0">
              <a:solidFill>
                <a:srgbClr val="0070C0"/>
              </a:solidFill>
              <a:cs typeface="Arial" charset="0"/>
            </a:endParaRPr>
          </a:p>
        </p:txBody>
      </p:sp>
      <p:pic>
        <p:nvPicPr>
          <p:cNvPr id="71682" name="Picture 2" descr="http://upload.wikimedia.org/wikipedia/commons/thumb/d/d1/Prambanan_Complex_1.jpg/220px-Prambanan_Complex_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084" y="1371601"/>
            <a:ext cx="2754516" cy="2103448"/>
          </a:xfrm>
          <a:prstGeom prst="rect">
            <a:avLst/>
          </a:prstGeom>
          <a:noFill/>
        </p:spPr>
      </p:pic>
      <p:sp>
        <p:nvSpPr>
          <p:cNvPr id="75778" name="AutoShape 2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5780" name="AutoShape 4" descr="data:image/jpeg;base64,/9j/4AAQSkZJRgABAQAAAQABAAD/2wCEAAkGBhQSEBQUEhQUFBQUFRUWFBYXFBQVFRYUFRQVFBUWFRQXHCcfGBkjGRUUHy8gIycpLC0sFR4xNTAqNSYrLCkBCQoKDgwOGg8PGikkHx8sLCopLCwsLCwsLCwsKiwpLCksLCksLCwsLCwsLCwsLCwsLCwsKSwsLCwsLCwsLCksLP/AABEIAMIBAwMBIgACEQEDEQH/xAAcAAABBQEBAQAAAAAAAAAAAAAAAQMEBQYCBwj/xABDEAABAwMCAwYDBAgEBQUBAAABAAIRAxIhBDEFQVEGEyJhcZEHMoGhsdHwFCNCUmLB4fEVFoKSM3Kis8IkQ3Oy4jT/xAAaAQACAwEBAAAAAAAAAAAAAAAAAQIDBAUG/8QALBEAAgIBAwQBAQgDAAAAAAAAAAECEQMSITEEE0FRImEFFCNxgZHB0TIzsf/aAAwDAQACEQMRAD8A1vdo7tP2osXYs5BHsSWKQWJLE7ER7EWKRYksTsCPYju0/aktRYhmxJYn7ElidiGLEWJ+xFiLAj92ju0/ai1OwI/do7tP2IsRYDHdpLFIsSWIsQx3aLE/aixFgMWJbU9Yju07AZsXNikWIsRYEfu0d2pFqSxFgMd2ixP2IsRYiPYixP2JLE7AYsSWJ8sSWIsQxYhP2IRYFpYi1P2JLFlsuGLUWp+xJYnYhi1JapFiTu0wI9iLU/YixAhixJan7ElidgM2JLE/YixFiGLElifsRYnYDFiLE/YixFgMtpLy6h8SNQdcxjhT7l9UMttyGF9gN+8jfpjZerVMNJ6An2Er5240LKzSOQDh6hxP8lnzZXGUUvJpw41OMm/FH0F3aLF3QqXta4bPa1w9HAOH3pyxabMozYksT1iWxFgMWIsT9iLEWAxYksUixFiLAj2IsUixJaiwI9iLFIsRYnYiNYk7tSbEliLAj92hSO7QiwLKxFietRas1l4xYksT9qSxOxDNiSxP2JLE7ChmxJYn7ElqLFQxYixP2osTsKI9iLE/YixOxUR7EWKRYksRYqGLEtiesRYnYUQeIm2jVPSm8/8ASV4R2zgvp/8Axicfxu/Fe69om/8ApK3nTI/3Y/mvCe2FMd5SGCe7IP0JXK6qX48F9DqdJH8GT+p7L2Mr95w/Sv60WA+rBYftarru1kvhHqr+GMHOlUqMP+7vB/3Fsw1dOLtI5klTYz3aO7T9qLVKxUMd2ju0/alDEWFEZzQASTAAJJOwAEknyhYDV/FugzUBndPNHY1JF89W0+bfUg/coHxD49qKlZ9FjjTotJZa1xaXkGHF8ZMwcbRHqvL9SCDHMYPPPnHPyWKXVJyqPg3R6T43LyfTOnqNexr2EOa8BzSNi1wBBH0KcsXlfwd7RVn13aZ7i+kKRcwOJNhYWiGk7NIJxtsvW7FrjPUrMUoOLoYsRYpFiy1TtLUHFm6SG905h5G+/uu8+adsERCbklyJRb48Gh7tJ3akWKFxTibKDQXZJm1sgEgRcSTs0SJPmiU1FWxRi5OkcP11MEgvbIwc80ixLO0bHi9pkOyD4sz9R9yFxn9pzv8AxR1l9nxrlnqtiLE9aixb9Rzxi1FifsSWJ6gI9iLU/YksT1CGbUWp6xFiNQDFiLE/YksT1AM2JLE/YlsRqER7EWKR3aO7RrAYsSVIa0ucYa0Ek9ABJPspDgAJOAN1j+1XbFjaVSk1slzS0kuAgOBE25n0MfRVZMyhyy3HilkeyPJu2fbvVv1NZrK1RlJxFtMO8IbAIEdevnKyOp4hWqwXuc63AJAxPLZX/FNJRL31KpqS4kgNLA3bqRhU1VrbbWAkXE/NPIc4A5LHrUt3ydRYtGy4LHs9241eia5lB4a17ryHU2O8UASLhjEbL1b4XdtK+udXbqC0mm2m5pawM+YuDpjf9leD1HZ/qtV8P+2o4dqHVCw1WPZY4B1pHia6RIMkW7ee61Y8jRjzYlTaW59HWotUHs72ioa6j3undcNnNOHsd0e3l67HkVa2LTqMQzYugxOhiUNUXIR41230YbrNQHnAN4HUVWlwk8s4+i82qvDqoadiQ2egOD969w+J3ZitV/Xadhq+C2o0OaCA2SHNafmwSDHTZeMVuCPab3wCIcGjPmJO3suPKPbnK/PB3Mc+5jjXjk3/AMGtDdrNTU/co02fWoWk/wDbK9dsXkXwZ43Rou1LdRUbSfUNMtL3BjXBt4IBOARcMTt6L2Ki5rmhzSHNOxaQQfQjBXVxOoJHIz/7HY1YvMOPfquM0qxOO/ptI6BxbRP2OVnr+1Boa3XtbULnGkO6YXEtbVY8MIaHeEG1xcR/DleecR7R1HVz3wucTMmSLpDpBZAmYKoy57014d/wacOB/K/Kr96Z78Gryj4payv+kubRkNp0oe4DDaZaKjiTykmPO1W3w++IdOpfS1Vf9a6oO7NS7MiC284EEbEj5lW9qmB+s1bHNc8aiQ6BhraFtIAc7rg93lAS6rKu0n9Q6XG1la9I87PDa5yKjgCBzPT1Qu9Zq9S2o5rGBrGm1ow7wtwMznAQufc/aOnUfTPpvjHFaeloPrVZDGQXQJOXBogepCmALD/GDjVKnoH6cu/W1rCxsH5W1GlxJ2A8Jid4KvuxXHmavRUqjHSQxlOpIIiqxjLxnfJ3HVdGziuBdWotXUIhFi0nNqS1dohOxaTi1JYnEIsNI3ai1OIhFi0jdqW1doRYaTgNS2rpEIsaiYL4l8aewNp0yQ1virOE4BHhGPUb9fReQu1ZbXqVH1HQxsRiAXHMnns36+i2nxBLqp1dNzi3vNQHNx/7VK1h33HgJ8yF57w/Q/pQrMaRMiJdkbwfMclgclLVKT42/Q6+KLhGMUvqRdY5tVzagJJ9gZ8ht5qHWqgtcMAg/LmYgyRiIECeeR5q51Ohbpgyk6pTaXn+Ikbi50DAkfmCudZ2e7vvHOc3DRkAkAEEk+sYTjNf0WST/szNQ4A6fz/l/VctKWpnI2n+y4C0ozM3Xwq7RnS8QpSYp1iKNQcoeQGn6PtPpPVfSVi+PdDXLXtcN2kEeoyF9haesHsa8bPaHD0cAR96uUtjBmjTFsShi7hM6jWspgl72tjq4DbkJ5osqUTK9uu1XcMdRpgGo9sOPJgcNvNxHsDPReOazVc3n8+Q9lpO0mqLnXuMue5zj9cn6BYTjlXoceq5Esnemd7FiWGFL9Sx1enDmyNiJHouuwXa5+h11PxO7mo4MqsGQQ7AcG7XAkEHyjmo3B61+mIP7DiD6QD/ADPsqGviuzOL2/TxBXdPKUW4+iPUQjONs3fabXudqK722gO7wvJcARSeXPuhuZk2g/w+ZVNxEVQ1veFlwa40LfEBTtaJP0I38lc0eEuc4lvdspgObUB+Z1MT3bbnDk3fzVTpKNSpXh01oJdBIDWMPI+/2KlZFyT0kHgnZ51eoHkGySbR8zhJnYYE48+XVbPVuqtaYFziC03GbQSAfDtMwOey5p13sM02gQCDgwR6+gTdfT3EvLnlzsloIDQTEwMn7VnyZZZHvwWRgonNPRtgXCnMZlg35oUN7Gzy93/ywhV0yexE+JvGG19dVe1xc0v8EgjwNFrYB2EAe60/wC4vGor0HPMPph7GZguYfEQNgbT7DyXmYrNG8y48y4xHUNIUXQcRqUagfSe+m8TDmOLXDkYLTIXcizlZI+T7FQsB2K+KWkr09Pp3Vap1BbTp/rGEmpUItJvZI3G5jcb5Wx1vGqVKb3gGJtmXH6BTM9E5CptJ2t09QxeWH+MW/bt9qb1nbLTsw0moedowP9Rx7SpaX6Il5CIWdp9vNOd+8b/pn6YKfd200oj9ZM9Gux64/MJ6ZehbF05wESQJMCTEk7AeaWF5z2/+I1Cj+jd3NS2uys6JaCKRPgEjcyc8o5zie74kCowGlTgOaCHucMBwkECOh5oUWxtVRt4XFaq1jS5xDWjckwB9V5BX7dao6iz9IdPdhwADQD4i04iDiDH1TXEeN1S1vfVH1C42tuMgEzy+nJWLE/ZGz0Kv8QtK11oNR3m1mPpcQlZ8QdLz70f6B/Jy8wa4SCeZgeZtc77gT9EzqdUGU3m4NIAAJnBcYBxvBk/RTnjhFNvwELk0ip+IXE51bqrST3rKdNs4gCb4B5XEf7is3wTXDSPc8wSfDOZDZ5DzIHsmeIVWvrAkmxjQ1gM7NADZ+mSouoZ3jvCeeZ5D8hc/trRUv1Olr+VxNJr9AyvVZUcARAJAOHt3aJjbz6fRccR4217nUrR4QA4A4gCCNuWPyEmm19Gkxjb8NEDwu9Ty9fdUgqUmVy5jiW5tEHBdIM9QJVEI+PXBok9798kWsy1sARJknmRyHoPzyUSFM1eoD/Loo9OlO0LVEzSq9jljoXsPDviTq3aeiGPaxraLKcBrSfA0MLpcCbiWkrx0thaXsxxFtvduIBB8E8weQ85+9aunrVUjJ1Cem0bTiPxKr0xFWtVddi1pAMdTEJjhPFhqAXNJgk74IcIMH+6x3HdIDqGl5tY4CSZA8OCAY3290tJ7GBopVS0wBc1xBPqBjmo5s6xzcGtiWHp9cFJM9C4rRuZjzWE4noiAc8z9/L88loGcUrmmGzSIgC6HScc/Fvsq/XUHVAQbRPQH23XncScHydp7oj9lNMTRru5F7QPVrST/APYKnqUydXSaNzUYByyXjn9VfcO1v6PS7qJFznFx3kiIj2VE43aylvmozbf5xsteNt5JMokqgkeh61geyoxmXGLSfFgEXTjA2jrKHvbp2OdYxrWtbLriS4jGSAZ3xyCsW08tIAGLcdLiZ9YVB2mAbp3XEkXNEcsOB3XNxtOSgvLLpcWVtbt66wBlIOMDLuef3RKr3cd1dWTf3e3yQ0ZwMZyqWrUAMwfmBGenVOO4iZgQBLTtG2Oq7Uenxx4RieST8i1atYEg1qk+T3R96EorO5TH1QrNK9CtlS+p5BI0JtdAqxFbNj8PtEHVjUcKZFOIucQ8PyWljQYO252xC9GMrxXg2jbW1FKm94pte8NLyAQ2eeSPvXvuk4J3VJlMBxFNrWgu3hoAz54WnFLajPkiVNp5LlzCFef4f5H2XB0A81dZToZRdyYhMax/dtuLXHIGI3O0k7BaT9AHQ/Ys32v4myg1o53MJnYAPacmDBgE9cKOXJpi2uSUMWqSTMJ2j4kO/eyrc4NIxsAbQDGcbb85Ujs72oNncua57hilAGwGAYz9cqJ20ptApPaxg7wPcXsfdcbgIOAMGRjzVNwniPdPDmmHAETbduIx0Od1hxzko6o8/wAmycE5aXwaLX8eZ3w1BAFWm4tFMfI5oxl2SDad1L4zxRupa2yp3f7THvlgJBAMSJwYyslxGkRVIyQMmCXC6JJkYn0VmalOtRoNcfG0tp/N8rJJPh6bSfXaEamopLyPQnK/Rc6ztIypSpmmbS14dUkbGItGYJPiGORzCp+LcfNXGzRsBOf+Yk59lXO1LmNNMQG3l1sAw75dznZRH1zMwPZWuTfJWopcCvfJ235ZVroWBrDLInqDP9lTsqZHLPLkrR3EA2RuBtdn3IVOROSpF+NpciagMJ8RjyBH2BN6TSU3VACKkHbPMZ6HEAodSFTIIiTtjpMTnqU9w6sGlxALi2Ldv2ob06n7VXaSJtNs51/DWN+W6Ocyf5KB4R8szmd4jEcvX7Fa1qzXucDJMTIgYBE+XXaVT6gN5AzPWcfirIMrmjmsRP8AdcMfBlpIIyCDBHoU63QvP7MDzwn6fC9rnAcoEkqzcrLylxlmoovpvY2+AQJMmCMsPJxyPr0mKCnpC2o2dpB8iNx7wfYrScJ4E2iS6vTfsYEiZOPEJECOW6reNBjarXURDYmHTAd0hUvJrm7d2WRgow2VUWmhqF4BGGjDoxHMGOQ/DyT2o4VVBmm6R5nbH2/1VbwTjTaRIqWuY/Dw0EmBMFpxBymavHn0qpFNwdT5DMR5c2nqOs4WWXTy1PSaY5lW51rXVGfONufX1K74HpXOrN1JBFKk9sO5OdcAAPefoq3iXGTVERE+auuFVx/hVQEExqcEGImlI+0EpuMow35br9xOak9j07S0ZBd0fI6HYT6Z+xZPtm//ANO4S3/iDfmfEf8AxWp4fUnT0sSXNaZ8oj+qw3bzXRbS5l930AI/8vsK5HSq86S8M0ZNoWY19WXZ2kTnkju3Fs8iQP6Jio2CrHSvLWAgDB575HRejOaWn6c0YN3shV1W5xJMZzyQo0SKVLKSEQpkBQVMp8ZrCIq1AAIAvdgbwM7SocITETW8TqbmpUP+t34re1PjG8/LpmD1qOP3ALzVdFTUmiLimb7U/Fus9paKTGAiJa54ePMO5eyz3FO1Br07DTAEzMguJ8zaB05clQlyeo6VzgCBjryEbyVF02myS2VI6qaxxM84jkMDHLdRyZVxS4G4ugNk855ebhs30OVKpcCfJ8AJ/hBdB84B80WvYb+ikoap7Q5rSQHiHDqM/iVI0uiFtzgTOwzyOSY9NgrqpwdxZmcRDQ0Nnr+0lHZWtGGt8ralMGPMSmtC3sT1+inqUg4kkETyB/GUzU0Wf2sq11PBa7DJpVI/5iceVpylo6I/tUXwNwGSfcOJCsSiyFyRTu0ZG13sPxXL6DvzH4q5OnaTAaR5ODyR5ETuuv0do5BvUhrhtneEaELWymo6N0jNmfmO32KxpaUMBivSdPKHz5ZgZSOYJ8NzyTg2uPTaQMfVTtLw/wAj7R9wUXiTJrK0RBwprSSKzSSIxTfEHfdNjQsaS4PLyBzaAJn1Vw3hZ5UnH0b/APkIfo3kR3doIIyGj1OOY6paIrz/AMHrk/BVmk9wlrcDmTAj8FZ9kqDG6xveGS1ri0RgH5QT55MJ2lwCtu2owtgdXmcfuiYn0hcaTg1alVf4qZdAJAJaQW55jHLdUzqUWrLI7NMmcY7RC8tDcSQIWb4vUDhIUzifB673uLGi0nm9gOBnBI81XVeFagsJsBaN4ewxjoHKqGNRpotlNu0yquQSrDTdnNRUEspkjrLR7SVKp9i9Wf8A2o9XM/FXOSXLKabKNXXB9YRRdT5Go15Ho1wH3qXR7AakkXBjQdyXTH0AlTP8j1qXy1GHOcEfe1R1Qls2OpLgv+zfaOk2iBUqBhbTA8RgyHvw3GfDasdx3WnUah9WDBItBiQBA6+X2qYezlcH5mn0dO3kE43sjWcdxPSHfcAqsfTYcc3kUt2SlkySSjRm61Ek7FK9u32wtE/sRV60/q1wKi1ey9YOAsunm0OLRyzjC0rS+GVPUuUUfdu80LSnsXV/g/3oR8PaHcvRkwklCEgBKkRKYHRS4XCcp0C7YfXkpIQlMCckj0AP8wtpoNLcW2Ma057pkYHWq/yHLzE8hOXo6RoIl0mRgT1XofZ3SkhtrSX1Mue7MNHPH0gc5zss+d6FbLcfydIseG8EFoaJjNx/fdzJ+qtjomgQBgfQDr6BW1PRhjY2AGSegGST7rNa2v8ApjnUmEt07TFV+3exksad7MQT6rlOTk7bNdUtirq13Vi51OWUBAbUA8dV05NIH9nlcfpPLqjwMDJJJPK5xA+mxORmOSt6gF7YECQGiIho5Ry2UllPOPz6KXfa4FoRUUeGRsXD7MdMQoOvqG5zKYbUe20PucLWTJFziDJMTABPoIV1xrUGnTtpgOqvltMEwLoJLj/C0Ak9YA5pnR8MFOlaPE4+JzubnuHjc49TmMYhTWdrdicFwUraNYE/I0WkeCmG9IyS6eZ25ea7DHt5l2Iuc7qeYEDpy5K31mkc4hoJAySY5CJzz5j684Tmoot5jBjHnyHlCkupYu2ikqS/wkEuGYDyABAEmDned/ISlIa0zZB83Ty5TywrsUxkxt9m0DyGNlX6psNJjABOfu/5Yj6qS6hsO2is1PGqdIZBa7OBBMbSf4fMqu/zPL/AxrmRBcQ6RsPSc9SqVo7wXEgvqGecNBkCBOYAnO3qr2voGsYAIAaAfUYOOuJWhzUditRsj6rjrWum5uejCT5DLuvku2cQEeLuoLbTcyCQMwRfO/Xoqik2n+kNduJJt/dc2YzzBNvv6qFq6svMGd58z5K5Nsg6RqXcRe9pFN1IHaPE2BkbB0c4+qrH8OLqkVajZAkty1rRvtzBJA+qoHPeADJztnou9PqTJydo32EyrEqK20zZ0XUKYiWe5dH0K4bxxjMAsInJLQY8yAPuCyj6ibFT8lPQnyyOp+Eb6l2pjZ4I9PuS1e1IMw6D13HssFTqYjpj8/nku+/Kj2cfofcmbbR8dpMw5z3A9f1hHpcfxXL+PUQ+4Pq8zZ+x6EAiQsSa3NJ3x80+1D6i1zNzU7UUt5O37uZ8k1/mij+8fW2fsnr/AHWJdqEw6pmfdJ44LganI9CPamgc3PH+n+iF59cPyEKPbj9f3JapEdLCEKREEJYTtOjKkkJsf4boTUd5Df8ABWmpexmAA7qeiaa8sptaz5nyfpMe6t9DwUBoNQXSJ38I5bDKJZI4+QUHPgohUnIb6R18l6F2U1DXUqMmHNNpg2m4uhpMZ2jBVK/Qt3DWj0GRjb1woH6UWG5oc2DMnwbCdjHPOw5fTJ1C78aRoxLtvc9U1LC4eIte0D5XSAem2D9RH2KHp3XUwHNkEcuXSBygLK0u2L7Q17bpGHElv/XBHv7q50fH6Zp5PdkT82RHLxDHPryXEljyY+Ubk1LglPc0OBklo5Wkkxgj89ApdOoImccvLnt9fsXFOuHN8JBHLK5qCQfKNiR6qPcYaSn1GuLtU4tYXCm0NuG0vN7x7Bis7oFxBjG20nnPQAqm0VIl1QU3vZFR+xkTMmWnczndONrVhUb+sFQAEQQWi79mMZ3PMBXNq9iNFuKox+HTB/H2UerMwPv5HHJNu1Zx+q3/AHXY+z7lU8Q17mDFJ4MHmIuBAE+32JwWp0hPYvBVbbBIGNvL+yzfanXBumqZAulo6lxgEe0qgr9pnBzhYc/LOPEOZJ3CreKF7wH13ySYa0Hwt5mB9PuW7H0zTTZRLKqpEjgJDWFx3iAI5TJn1MDzATvFuKSLbpOQfSftz19FTmu6IGxnMZIG/wCfJcVpxJz/AGWxY/lqZS8lKkLWr5BHKeuSd5K5Ls4TEJ1hnH52VyKmOioR9eaYacldvP3x5LlvOJ3/ABTEdEyEoCSV00JgDD4inXOSNpeIeaWoyCRCdCOHVMfjlcOlCVzkrGNOSLshchIDjKE8GIRQxmEQlXTWlAjqlTUumQPNMNEIJ81atit7ltwlt9a47Mb/AEH3laMOnGY5+gWZ7PVIrAcngt+oz9NitbQZ4x9P5uH2tC5fUyqe50MC+B2yiGiXZd0/dnl5ctsnb1hVqIMugYIIB2/vymFY1GQS4/nE+0ArO67itr4GzYA23By71/qq8Tc3sTnSW5Nq6JzjzbB6m4jqY2zJgymG8NIJguz57j90jz9Oql8Oq3gmY25ehmOm3snKvFKbD1MiB5/T0295V2qV6StpVZxR1dZn/D+6WEQIIzgQPUxhWDO0BbFwwTmCQRAPKMjkqitxqflwI/J9YVTqtc5xyVJ9HCe8kQ+8OPDNZpeMgucIguN24PJuIOScCf65Wrx1kNhwMRvg+v3nCxAe9+WmB+8Zj6dfuQzhxJBunzN0gdQBhQf2fG7TH969o1eo7QNI3gzgjl1jp0/OKrWcanY5/PXyVaeEt6lL/hcDDicc8q+HSxjwQedsSrWJJOMzOB0/p9irNY4EiPz9FPfoHjZ0+uPc+yi1+HvxiVfpZTqRFNUxHIfYuIXb6RG4/v8AVKKR6H2/OEiQCtAxA+i4qP59UjmpEWFDjSd8Y/kuGTmDH1hErloQA4GO6/alNN/5hcgIKBCFzhvKQPISykLz1SGL35S995feubikuTsVHRq+X3pA/wAvsSSgOKLAXKESlQBJ0PDatUF1NlwaQCcAAkEgSTvAPsmtRfTe5jxa5pLXAjIIMEFTtA1j9M+matOm7vWPF94loZUaYLWnmR7rQu7Y6dj6rXUu9DX1H0qjbRLjqm1wHFwk03CnTGRLYMDxOBohkn3HHx+X5eSTiqsxffHyR3pW2f2+pEuFtYNcxwZlrjQe9+odfSEgSzvmBsWmKQy2AR2fiBp77/0Yl1MtNL/htuIdVce9wQfFUFQEDcubkW232yFGJpatzXBwMFpBHqMqx/zRW/h6fL/VaHS9r9IyqHNbqAwO07rWim1z26ekKTaVR1/iZc1tQ9TIIOHN5pdtqIaQW1SSHgGB+re91dw1bLqjnd+BVa2C7an8822QlCMuUTUnHgpP8314iWbz8oPIjn6lVbta47xvO3VbTU9uNKWtYKNZwDK1G57mOfZXDQ+rcZ/WC04EAl5JM5LzviVRfUc5+nB8dYsIHiFN9bT1GNJL8mKTwegLQ2GiARhGPCByb5MdS47Va20ER6KO7iDzuZVzxDj9OpVqPa6sO8bDBDf1Db7+5pw//hgeARZg7DILv+aKUj9W50VBUEhvhLXFzGDqxgcQBibjgYCaSXAm2yibxJ4EY9kj9e4iJ9kzVdLiRsST9q4UrZGiaOLvAgWgARsum8ZqAR4fZQEIsZPPGanl7JRxyp/D7KvQi2KkWH+N1PL2Sf4y/wDh/wBqgIRqYUiQ/XOLrjBPLH8kv6e7y9lGQi2FEn9Pd0b7J1/F3mmKZDLQZ+Rt0+btz+eSgoRYx39I8m+y5NTyC4QkAtyJUjTMpkG9zgZEQAcZn67J51PTzh9UCN7GkzJnFw5RzQBCEnA5p6ro6jSQ6m9paMgtcCAYiQRjce6fptoggipVwd+7aCIBM/Nkzb05q1Z2ieB//ZqD5WZ3jcvOef8AVAFC3TPOA1xOdmnlv7JRpKhPyOkNv+U/JAN3/LBBnbK0H+bapLp1ddtxzbTZsMNIAItxyB65UZnaBwa0HUV/1YDaUMaLWnu7hMzgMERzbOJQBTt07zs1xwThp2GSfoFz3Tv3T7H88x7q81HH3OLJ1Vd1o5saQCYd4Wl378GeoB3AXVftPUcxzDq67gQcFjRdc2C0uvJDeUeZ6oAz0oSIQAIQhAAhCEACEIQAIQhAAhCEACEIQAIQhAAhCEACEIQAIQhAAhCEACEIQAIQhAAhCEACEIQAIQhAAhCEAf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828800" y="5181600"/>
            <a:ext cx="2667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Mahishasura</a:t>
            </a:r>
            <a:r>
              <a:rPr kumimoji="0" lang="en-US" sz="3200" b="1" u="sng" dirty="0" smtClean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b="1" u="sng" dirty="0" err="1" smtClean="0">
                <a:solidFill>
                  <a:srgbClr val="CC0066"/>
                </a:solidFill>
                <a:cs typeface="Arial" charset="0"/>
              </a:rPr>
              <a:t>Mardini</a:t>
            </a:r>
            <a:r>
              <a:rPr kumimoji="0" lang="en-US" sz="1800" b="1" dirty="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 b="1" dirty="0">
                <a:solidFill>
                  <a:srgbClr val="CC0066"/>
                </a:solidFill>
                <a:cs typeface="Arial" charset="0"/>
              </a:rPr>
            </a:br>
            <a:r>
              <a:rPr lang="en-US" sz="2000" b="1" dirty="0" smtClean="0">
                <a:cs typeface="Arial" charset="0"/>
              </a:rPr>
              <a:t>a</a:t>
            </a:r>
            <a:endParaRPr kumimoji="0" lang="en-US" sz="2000" b="1" dirty="0">
              <a:solidFill>
                <a:srgbClr val="993366"/>
              </a:solidFill>
              <a:cs typeface="Arial" charset="0"/>
            </a:endParaRPr>
          </a:p>
        </p:txBody>
      </p:sp>
      <p:pic>
        <p:nvPicPr>
          <p:cNvPr id="90114" name="Picture 2" descr="The Prambanan temple complex">
            <a:hlinkClick r:id="rId5" tooltip="The Prambanan temple complex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62299" y="1295400"/>
            <a:ext cx="2747002" cy="2161772"/>
          </a:xfrm>
          <a:prstGeom prst="rect">
            <a:avLst/>
          </a:prstGeom>
          <a:noFill/>
        </p:spPr>
      </p:pic>
      <p:pic>
        <p:nvPicPr>
          <p:cNvPr id="90116" name="Picture 4" descr="http://t0.gstatic.com/images?q=tbn:ANd9GcT7QJqZ1xaru9hM8MretC3V6YCXeUGz2CyNb9HAaqENxrA5sGc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1295400"/>
            <a:ext cx="2886075" cy="2161772"/>
          </a:xfrm>
          <a:prstGeom prst="rect">
            <a:avLst/>
          </a:prstGeom>
          <a:noFill/>
        </p:spPr>
      </p:pic>
      <p:pic>
        <p:nvPicPr>
          <p:cNvPr id="90118" name="Picture 6" descr="http://upload.wikimedia.org/wikipedia/commons/thumb/e/e7/Durga_Loro_Jonggrang_copy.jpg/170px-Durga_Loro_Jonggrang_copy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191000"/>
            <a:ext cx="1619250" cy="2438400"/>
          </a:xfrm>
          <a:prstGeom prst="rect">
            <a:avLst/>
          </a:prstGeom>
          <a:noFill/>
        </p:spPr>
      </p:pic>
      <p:pic>
        <p:nvPicPr>
          <p:cNvPr id="90120" name="Picture 8" descr="http://upload.wikimedia.org/wikipedia/commons/thumb/6/68/COLLECTIE_TROPENMUSEUM_Reli%C3%ABf_op_de_aan_Shiva_gewijde_tempel_op_de_Candi_Lara_Jonggrang_oftewel_het_Prambanan_tempelcomplex_TMnr_10016191.jpg/220px-COLLECTIE_TROPENMUSEUM_Reli%C3%ABf_op_de_aan_Shiva_gewijde_tempel_op_de_Candi_Lara_Jonggrang_oftewel_het_Prambanan_tempelcomplex_TMnr_10016191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52900" y="4876800"/>
            <a:ext cx="2095500" cy="1495426"/>
          </a:xfrm>
          <a:prstGeom prst="rect">
            <a:avLst/>
          </a:prstGeom>
          <a:noFill/>
        </p:spPr>
      </p:pic>
      <p:pic>
        <p:nvPicPr>
          <p:cNvPr id="90122" name="Picture 10" descr="http://upload.wikimedia.org/wikipedia/commons/thumb/9/99/Prambanan_Cross_Section_Shiva.svg/220px-Prambanan_Cross_Section_Shiva.svg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43700" y="3962400"/>
            <a:ext cx="2095500" cy="2362200"/>
          </a:xfrm>
          <a:prstGeom prst="rect">
            <a:avLst/>
          </a:prstGeom>
          <a:noFill/>
        </p:spPr>
      </p:pic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3886200" y="6054031"/>
            <a:ext cx="266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400" b="1" u="sng" dirty="0" err="1" smtClean="0">
                <a:solidFill>
                  <a:srgbClr val="CC0066"/>
                </a:solidFill>
                <a:cs typeface="Arial" charset="0"/>
              </a:rPr>
              <a:t>Ravana</a:t>
            </a:r>
            <a:r>
              <a:rPr kumimoji="0" lang="en-US" sz="2400" b="1" u="sng" dirty="0" smtClean="0">
                <a:solidFill>
                  <a:srgbClr val="CC0066"/>
                </a:solidFill>
                <a:cs typeface="Arial" charset="0"/>
              </a:rPr>
              <a:t> kidnapping </a:t>
            </a:r>
            <a:r>
              <a:rPr kumimoji="0" lang="en-US" sz="2400" b="1" u="sng" dirty="0" err="1" smtClean="0">
                <a:solidFill>
                  <a:srgbClr val="CC0066"/>
                </a:solidFill>
                <a:cs typeface="Arial" charset="0"/>
              </a:rPr>
              <a:t>Sita</a:t>
            </a:r>
            <a:r>
              <a:rPr kumimoji="0" lang="en-US" sz="2400" b="1" u="sng" dirty="0" smtClean="0">
                <a:solidFill>
                  <a:srgbClr val="CC0066"/>
                </a:solidFill>
                <a:cs typeface="Arial" charset="0"/>
              </a:rPr>
              <a:t> Devi</a:t>
            </a:r>
            <a:endParaRPr kumimoji="0" lang="en-US" sz="1600" b="1" dirty="0">
              <a:solidFill>
                <a:srgbClr val="993366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334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Mother Temple of </a:t>
            </a:r>
            <a:r>
              <a:rPr lang="en-US" sz="4000" b="1" u="sng" dirty="0" err="1" smtClean="0">
                <a:solidFill>
                  <a:srgbClr val="FF0000"/>
                </a:solidFill>
              </a:rPr>
              <a:t>Besakih</a:t>
            </a:r>
            <a:r>
              <a:rPr lang="en-US" sz="4000" b="1" u="sng" dirty="0" smtClean="0">
                <a:solidFill>
                  <a:srgbClr val="FF0000"/>
                </a:solidFill>
              </a:rPr>
              <a:t>, Indonesia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6096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FF"/>
                </a:solidFill>
              </a:rPr>
              <a:t>Hindu Island of Bali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11186"/>
            <a:ext cx="7848600" cy="567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Lord </a:t>
            </a:r>
            <a:r>
              <a:rPr lang="en-US" b="1" u="sng" dirty="0" err="1" smtClean="0">
                <a:solidFill>
                  <a:srgbClr val="FF0000"/>
                </a:solidFill>
              </a:rPr>
              <a:t>Ganesha</a:t>
            </a:r>
            <a:r>
              <a:rPr lang="en-US" b="1" u="sng" dirty="0" smtClean="0">
                <a:solidFill>
                  <a:srgbClr val="FF0000"/>
                </a:solidFill>
              </a:rPr>
              <a:t> in Thailand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0" y="533400"/>
            <a:ext cx="4800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Nakhon</a:t>
            </a:r>
            <a:r>
              <a:rPr lang="en-IN" sz="2800" b="1" u="sng" dirty="0" smtClean="0">
                <a:solidFill>
                  <a:srgbClr val="C00000"/>
                </a:solidFill>
              </a:rPr>
              <a:t>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Nayok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As Tall as 4-5 Story Building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3186" name="Picture 2" descr="sightseeing in thailand, ganesh statue big in nakhon nay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3581400" cy="2686051"/>
          </a:xfrm>
          <a:prstGeom prst="rect">
            <a:avLst/>
          </a:prstGeom>
          <a:noFill/>
        </p:spPr>
      </p:pic>
      <p:pic>
        <p:nvPicPr>
          <p:cNvPr id="93188" name="Picture 4" descr="thai monk blessing devotees at the Nakhon Nayok Ganesh temple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5802" y="5029201"/>
            <a:ext cx="2438398" cy="18288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3081516"/>
            <a:ext cx="5181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err="1" smtClean="0">
                <a:solidFill>
                  <a:srgbClr val="C00000"/>
                </a:solidFill>
              </a:rPr>
              <a:t>Nakhon</a:t>
            </a:r>
            <a:r>
              <a:rPr lang="en-IN" sz="2800" b="1" u="sng" dirty="0" smtClean="0">
                <a:solidFill>
                  <a:srgbClr val="C00000"/>
                </a:solidFill>
              </a:rPr>
              <a:t>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Nayok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Thai Buddhist Monk Blessing Devotees</a:t>
            </a:r>
          </a:p>
          <a:p>
            <a:pPr algn="r"/>
            <a:r>
              <a:rPr lang="en-IN" sz="2400" b="1" dirty="0" smtClean="0">
                <a:solidFill>
                  <a:srgbClr val="0000FF"/>
                </a:solidFill>
              </a:rPr>
              <a:t>Most devotees are Thais or Chinese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93190" name="Picture 6" descr="thai devotees at the tem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343400"/>
            <a:ext cx="3276600" cy="2457451"/>
          </a:xfrm>
          <a:prstGeom prst="rect">
            <a:avLst/>
          </a:prstGeom>
          <a:noFill/>
        </p:spPr>
      </p:pic>
      <p:pic>
        <p:nvPicPr>
          <p:cNvPr id="93192" name="Picture 8" descr="thai devotees of lord ganesha streaming into the temple premises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533900"/>
            <a:ext cx="2895600" cy="2171701"/>
          </a:xfrm>
          <a:prstGeom prst="rect">
            <a:avLst/>
          </a:prstGeom>
          <a:noFill/>
        </p:spPr>
      </p:pic>
      <p:pic>
        <p:nvPicPr>
          <p:cNvPr id="93194" name="Picture 10" descr="thai monk predicts lottery results besides giving blessings to devote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1447799"/>
            <a:ext cx="3657600" cy="2743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A7A7-4C8A-4A03-BD9F-A28BE1CA1DE5}" type="slidenum">
              <a:rPr lang="en-US"/>
              <a:pPr/>
              <a:t>22</a:t>
            </a:fld>
            <a:endParaRPr lang="en-US"/>
          </a:p>
        </p:txBody>
      </p:sp>
      <p:sp>
        <p:nvSpPr>
          <p:cNvPr id="39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1295400"/>
            <a:ext cx="4267200" cy="3886200"/>
          </a:xfrm>
        </p:spPr>
        <p:txBody>
          <a:bodyPr/>
          <a:lstStyle/>
          <a:p>
            <a:r>
              <a:rPr lang="en-US" sz="4000" b="1">
                <a:solidFill>
                  <a:srgbClr val="000099"/>
                </a:solidFill>
              </a:rPr>
              <a:t>Hindu Gods</a:t>
            </a:r>
            <a:br>
              <a:rPr lang="en-US" sz="4000" b="1">
                <a:solidFill>
                  <a:srgbClr val="000099"/>
                </a:solidFill>
              </a:rPr>
            </a:br>
            <a:r>
              <a:rPr lang="en-US" sz="2400" b="1">
                <a:solidFill>
                  <a:srgbClr val="000099"/>
                </a:solidFill>
              </a:rPr>
              <a:t/>
            </a:r>
            <a:br>
              <a:rPr lang="en-US" sz="2400" b="1">
                <a:solidFill>
                  <a:srgbClr val="000099"/>
                </a:solidFill>
              </a:rPr>
            </a:br>
            <a:r>
              <a:rPr lang="en-US" sz="4000" b="1">
                <a:solidFill>
                  <a:srgbClr val="000099"/>
                </a:solidFill>
              </a:rPr>
              <a:t> 	Lord Ganesh, </a:t>
            </a:r>
            <a:br>
              <a:rPr lang="en-US" sz="4000" b="1">
                <a:solidFill>
                  <a:srgbClr val="000099"/>
                </a:solidFill>
              </a:rPr>
            </a:br>
            <a:r>
              <a:rPr lang="en-US" sz="4000" b="1">
                <a:solidFill>
                  <a:srgbClr val="000099"/>
                </a:solidFill>
              </a:rPr>
              <a:t>	Lord Brahma,</a:t>
            </a:r>
            <a:br>
              <a:rPr lang="en-US" sz="4000" b="1">
                <a:solidFill>
                  <a:srgbClr val="000099"/>
                </a:solidFill>
              </a:rPr>
            </a:br>
            <a:r>
              <a:rPr lang="en-US" sz="2400" b="1">
                <a:solidFill>
                  <a:srgbClr val="000099"/>
                </a:solidFill>
              </a:rPr>
              <a:t> </a:t>
            </a:r>
            <a:r>
              <a:rPr lang="en-US" sz="4000" b="1">
                <a:solidFill>
                  <a:srgbClr val="000099"/>
                </a:solidFill>
              </a:rPr>
              <a:t/>
            </a:r>
            <a:br>
              <a:rPr lang="en-US" sz="4000" b="1">
                <a:solidFill>
                  <a:srgbClr val="000099"/>
                </a:solidFill>
              </a:rPr>
            </a:br>
            <a:r>
              <a:rPr lang="en-US" sz="4000" b="1">
                <a:solidFill>
                  <a:srgbClr val="000099"/>
                </a:solidFill>
              </a:rPr>
              <a:t>Lord Vishnu,</a:t>
            </a:r>
            <a:br>
              <a:rPr lang="en-US" sz="4000" b="1">
                <a:solidFill>
                  <a:srgbClr val="000099"/>
                </a:solidFill>
              </a:rPr>
            </a:br>
            <a:r>
              <a:rPr lang="en-US" sz="4000" b="1">
                <a:solidFill>
                  <a:srgbClr val="000099"/>
                </a:solidFill>
              </a:rPr>
              <a:t>Lord Shiva</a:t>
            </a:r>
          </a:p>
        </p:txBody>
      </p:sp>
      <p:pic>
        <p:nvPicPr>
          <p:cNvPr id="3960835" name="Picture 3" descr="Thai Stamp-Ganesh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3714750" cy="5715000"/>
          </a:xfrm>
          <a:prstGeom prst="rect">
            <a:avLst/>
          </a:prstGeom>
          <a:noFill/>
        </p:spPr>
      </p:pic>
      <p:sp>
        <p:nvSpPr>
          <p:cNvPr id="3960836" name="Rectangle 4"/>
          <p:cNvSpPr>
            <a:spLocks noChangeArrowheads="1"/>
          </p:cNvSpPr>
          <p:nvPr/>
        </p:nvSpPr>
        <p:spPr bwMode="auto">
          <a:xfrm>
            <a:off x="533400" y="4572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5400" u="sng">
                <a:solidFill>
                  <a:srgbClr val="FF0000"/>
                </a:solidFill>
              </a:rPr>
              <a:t>Thailand Postage Stamps</a:t>
            </a:r>
            <a:endParaRPr lang="en-US" sz="540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3A2DA-5B90-483E-AABA-CF117F193FC5}" type="slidenum">
              <a:rPr lang="en-US"/>
              <a:pPr/>
              <a:t>23</a:t>
            </a:fld>
            <a:endParaRPr lang="en-US"/>
          </a:p>
        </p:txBody>
      </p:sp>
      <p:sp>
        <p:nvSpPr>
          <p:cNvPr id="3979266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400" b="0">
                <a:solidFill>
                  <a:schemeClr val="bg2"/>
                </a:solidFill>
                <a:cs typeface="Arial" charset="0"/>
              </a:rPr>
              <a:t>Let Noble Thoughts Come to us from all Directions- Rig Veda</a:t>
            </a:r>
          </a:p>
        </p:txBody>
      </p:sp>
      <p:sp>
        <p:nvSpPr>
          <p:cNvPr id="3979267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fld id="{AD9EAB19-466B-4E06-8491-2C5747F8E4B8}" type="slidenum">
              <a:rPr kumimoji="0" lang="en-US" sz="1400" b="0">
                <a:solidFill>
                  <a:schemeClr val="bg2"/>
                </a:solidFill>
                <a:cs typeface="Arial" charset="0"/>
              </a:rPr>
              <a:pPr algn="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US" sz="1400" b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3979268" name="Text Box 6"/>
          <p:cNvSpPr txBox="1">
            <a:spLocks noChangeArrowheads="1"/>
          </p:cNvSpPr>
          <p:nvPr/>
        </p:nvSpPr>
        <p:spPr bwMode="auto">
          <a:xfrm>
            <a:off x="0" y="-122238"/>
            <a:ext cx="91440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200" u="sng">
                <a:solidFill>
                  <a:srgbClr val="FF0000"/>
                </a:solidFill>
                <a:cs typeface="Arial" charset="0"/>
              </a:rPr>
              <a:t>Hindu Imprints in Thailand</a:t>
            </a:r>
          </a:p>
        </p:txBody>
      </p:sp>
      <p:pic>
        <p:nvPicPr>
          <p:cNvPr id="3979269" name="Picture 5" descr="44l10qsfeqs5gia78n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990600"/>
            <a:ext cx="1263650" cy="1676400"/>
          </a:xfrm>
          <a:prstGeom prst="rect">
            <a:avLst/>
          </a:prstGeom>
          <a:noFill/>
        </p:spPr>
      </p:pic>
      <p:sp>
        <p:nvSpPr>
          <p:cNvPr id="3979270" name="Text Box 13"/>
          <p:cNvSpPr txBox="1">
            <a:spLocks noChangeArrowheads="1"/>
          </p:cNvSpPr>
          <p:nvPr/>
        </p:nvSpPr>
        <p:spPr bwMode="auto">
          <a:xfrm>
            <a:off x="1676400" y="1035050"/>
            <a:ext cx="2362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990033"/>
                </a:solidFill>
                <a:cs typeface="Arial" charset="0"/>
              </a:rPr>
              <a:t>Samudra Manthan </a:t>
            </a:r>
            <a:r>
              <a:rPr kumimoji="0" lang="en-US" sz="1800">
                <a:solidFill>
                  <a:schemeClr val="tx1"/>
                </a:solidFill>
                <a:cs typeface="Arial" charset="0"/>
              </a:rPr>
              <a:t>Scene at </a:t>
            </a:r>
            <a:r>
              <a:rPr kumimoji="0" lang="en-US" sz="1800">
                <a:solidFill>
                  <a:srgbClr val="990033"/>
                </a:solidFill>
                <a:cs typeface="Arial" charset="0"/>
              </a:rPr>
              <a:t>Swarna Bhumi Intl Airport</a:t>
            </a:r>
            <a:r>
              <a:rPr kumimoji="0" lang="en-US" sz="1800">
                <a:solidFill>
                  <a:schemeClr val="tx1"/>
                </a:solidFill>
                <a:cs typeface="Arial" charset="0"/>
              </a:rPr>
              <a:t> and Bangkok</a:t>
            </a:r>
          </a:p>
        </p:txBody>
      </p:sp>
      <p:pic>
        <p:nvPicPr>
          <p:cNvPr id="3979271" name="Picture 7" descr="Swarnabhumi Airpo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295400" y="-533400"/>
            <a:ext cx="11715750" cy="7896225"/>
          </a:xfrm>
          <a:prstGeom prst="rect">
            <a:avLst/>
          </a:prstGeom>
          <a:noFill/>
        </p:spPr>
      </p:pic>
      <p:sp>
        <p:nvSpPr>
          <p:cNvPr id="3979272" name="Rectangle 8"/>
          <p:cNvSpPr>
            <a:spLocks noChangeArrowheads="1"/>
          </p:cNvSpPr>
          <p:nvPr/>
        </p:nvSpPr>
        <p:spPr bwMode="auto">
          <a:xfrm>
            <a:off x="1538288" y="5565775"/>
            <a:ext cx="6067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i="1">
                <a:solidFill>
                  <a:srgbClr val="0000CC"/>
                </a:solidFill>
                <a:latin typeface="Arial" charset="0"/>
                <a:cs typeface="Arial" charset="0"/>
              </a:rPr>
              <a:t>Samudra Manthan Scene from Hindu Puranas at </a:t>
            </a:r>
            <a:br>
              <a:rPr kumimoji="0" lang="en-US" i="1">
                <a:solidFill>
                  <a:srgbClr val="0000CC"/>
                </a:solidFill>
                <a:latin typeface="Arial" charset="0"/>
                <a:cs typeface="Arial" charset="0"/>
              </a:rPr>
            </a:br>
            <a:r>
              <a:rPr kumimoji="0" lang="en-US" i="1">
                <a:solidFill>
                  <a:srgbClr val="0000CC"/>
                </a:solidFill>
                <a:latin typeface="Arial" charset="0"/>
                <a:cs typeface="Arial" charset="0"/>
              </a:rPr>
              <a:t>Swarna Bhumi Airport in Bangkok, Thailand.</a:t>
            </a:r>
          </a:p>
        </p:txBody>
      </p:sp>
      <p:pic>
        <p:nvPicPr>
          <p:cNvPr id="3979273" name="Gu-3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95" fill="hold"/>
                                        <p:tgtEl>
                                          <p:spTgt spid="39792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7927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EEA0-78BA-45E4-B614-819AF0AC4E7A}" type="slidenum">
              <a:rPr lang="en-US"/>
              <a:pPr/>
              <a:t>24</a:t>
            </a:fld>
            <a:endParaRPr lang="en-US"/>
          </a:p>
        </p:txBody>
      </p:sp>
      <p:sp>
        <p:nvSpPr>
          <p:cNvPr id="3375106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400" b="0">
                <a:solidFill>
                  <a:schemeClr val="bg2"/>
                </a:solidFill>
              </a:rPr>
              <a:t>Let Noble Thoughts Come to us from all Directions- Rig Veda</a:t>
            </a:r>
          </a:p>
        </p:txBody>
      </p:sp>
      <p:sp>
        <p:nvSpPr>
          <p:cNvPr id="3375107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fld id="{C771EADE-6C27-4348-8944-536BE5764612}" type="slidenum">
              <a:rPr kumimoji="0" lang="en-US" sz="1400" b="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t>24</a:t>
            </a:fld>
            <a:endParaRPr kumimoji="0" lang="en-US" sz="1400" b="0">
              <a:solidFill>
                <a:schemeClr val="bg2"/>
              </a:solidFill>
            </a:endParaRPr>
          </a:p>
        </p:txBody>
      </p:sp>
      <p:sp>
        <p:nvSpPr>
          <p:cNvPr id="3375108" name="Text Box 2"/>
          <p:cNvSpPr txBox="1">
            <a:spLocks noChangeArrowheads="1"/>
          </p:cNvSpPr>
          <p:nvPr/>
        </p:nvSpPr>
        <p:spPr bwMode="auto">
          <a:xfrm>
            <a:off x="3048000" y="1522413"/>
            <a:ext cx="4572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/>
              <a:t>Present Thailand King is called </a:t>
            </a:r>
            <a:br>
              <a:rPr kumimoji="0" lang="en-US" sz="1800"/>
            </a:br>
            <a:r>
              <a:rPr kumimoji="0" lang="en-US" sz="1800"/>
              <a:t>“Bumipal Atulya Tej, Rama IX” and his daughter composes Poems in Sanskrit.</a:t>
            </a:r>
          </a:p>
        </p:txBody>
      </p:sp>
      <p:sp>
        <p:nvSpPr>
          <p:cNvPr id="3375109" name="Text Box 3"/>
          <p:cNvSpPr txBox="1">
            <a:spLocks noChangeArrowheads="1"/>
          </p:cNvSpPr>
          <p:nvPr/>
        </p:nvSpPr>
        <p:spPr bwMode="auto">
          <a:xfrm>
            <a:off x="3352800" y="5562600"/>
            <a:ext cx="2743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/>
              <a:t>Thai Ramayan</a:t>
            </a:r>
          </a:p>
        </p:txBody>
      </p:sp>
      <p:sp>
        <p:nvSpPr>
          <p:cNvPr id="3375110" name="Text Box 4"/>
          <p:cNvSpPr txBox="1">
            <a:spLocks noChangeArrowheads="1"/>
          </p:cNvSpPr>
          <p:nvPr/>
        </p:nvSpPr>
        <p:spPr bwMode="auto">
          <a:xfrm>
            <a:off x="6172200" y="5410200"/>
            <a:ext cx="266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200"/>
              <a:t>Garuda National Symbol</a:t>
            </a:r>
          </a:p>
        </p:txBody>
      </p:sp>
      <p:sp>
        <p:nvSpPr>
          <p:cNvPr id="3375111" name="Text Box 5"/>
          <p:cNvSpPr txBox="1">
            <a:spLocks noChangeArrowheads="1"/>
          </p:cNvSpPr>
          <p:nvPr/>
        </p:nvSpPr>
        <p:spPr bwMode="auto">
          <a:xfrm>
            <a:off x="304800" y="5973763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Vali Sugreev Yudha</a:t>
            </a:r>
          </a:p>
        </p:txBody>
      </p:sp>
      <p:sp>
        <p:nvSpPr>
          <p:cNvPr id="3375112" name="Text Box 6"/>
          <p:cNvSpPr txBox="1">
            <a:spLocks noChangeArrowheads="1"/>
          </p:cNvSpPr>
          <p:nvPr/>
        </p:nvSpPr>
        <p:spPr bwMode="auto">
          <a:xfrm>
            <a:off x="0" y="-122238"/>
            <a:ext cx="91440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200" u="sng">
                <a:solidFill>
                  <a:srgbClr val="FF0000"/>
                </a:solidFill>
              </a:rPr>
              <a:t>Hindu Imprints in Thailand</a:t>
            </a:r>
          </a:p>
        </p:txBody>
      </p:sp>
      <p:pic>
        <p:nvPicPr>
          <p:cNvPr id="3375113" name="Picture 7" descr="Thai Ramayan-Garu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429000"/>
            <a:ext cx="2717800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5114" name="Picture 8" descr="Thai Ramayan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7163" y="3429000"/>
            <a:ext cx="3322637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5115" name="Picture 9" descr="Thai Ramayan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398838"/>
            <a:ext cx="1824038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5116" name="Rectangle 10"/>
          <p:cNvSpPr>
            <a:spLocks noChangeArrowheads="1"/>
          </p:cNvSpPr>
          <p:nvPr/>
        </p:nvSpPr>
        <p:spPr bwMode="auto">
          <a:xfrm>
            <a:off x="381000" y="2619375"/>
            <a:ext cx="63246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buClrTx/>
              <a:buSzPct val="90000"/>
              <a:buFontTx/>
              <a:buNone/>
            </a:pPr>
            <a:r>
              <a:rPr kumimoji="0" lang="en-US" sz="2100"/>
              <a:t>World’s largest Ramayana Painting on the walls of Emerald Buddha Temple inside Bangkok Palace.</a:t>
            </a:r>
          </a:p>
        </p:txBody>
      </p:sp>
      <p:pic>
        <p:nvPicPr>
          <p:cNvPr id="3375117" name="Picture 11" descr="Bhumibol Adulyadej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0788" y="1654175"/>
            <a:ext cx="1344612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5118" name="Text Box 13"/>
          <p:cNvSpPr txBox="1">
            <a:spLocks noChangeArrowheads="1"/>
          </p:cNvSpPr>
          <p:nvPr/>
        </p:nvSpPr>
        <p:spPr bwMode="auto">
          <a:xfrm>
            <a:off x="5410200" y="838200"/>
            <a:ext cx="2133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>
                <a:solidFill>
                  <a:schemeClr val="tx1"/>
                </a:solidFill>
              </a:rPr>
              <a:t>Sanskrit Names of Persons and Cities</a:t>
            </a:r>
          </a:p>
        </p:txBody>
      </p:sp>
      <p:pic>
        <p:nvPicPr>
          <p:cNvPr id="3375119" name="Picture 15" descr="44l10qsfeqs5gia78n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990600"/>
            <a:ext cx="1263650" cy="1676400"/>
          </a:xfrm>
          <a:prstGeom prst="rect">
            <a:avLst/>
          </a:prstGeom>
          <a:noFill/>
        </p:spPr>
      </p:pic>
      <p:sp>
        <p:nvSpPr>
          <p:cNvPr id="3375120" name="Text Box 13"/>
          <p:cNvSpPr txBox="1">
            <a:spLocks noChangeArrowheads="1"/>
          </p:cNvSpPr>
          <p:nvPr/>
        </p:nvSpPr>
        <p:spPr bwMode="auto">
          <a:xfrm>
            <a:off x="1676400" y="1035050"/>
            <a:ext cx="2362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990033"/>
                </a:solidFill>
              </a:rPr>
              <a:t>Samudra Manthan </a:t>
            </a:r>
            <a:r>
              <a:rPr kumimoji="0" lang="en-US" sz="1800">
                <a:solidFill>
                  <a:schemeClr val="tx1"/>
                </a:solidFill>
              </a:rPr>
              <a:t>Scene at </a:t>
            </a:r>
            <a:r>
              <a:rPr kumimoji="0" lang="en-US" sz="1800">
                <a:solidFill>
                  <a:srgbClr val="990033"/>
                </a:solidFill>
              </a:rPr>
              <a:t>Swarna Bhumi Intl Airport</a:t>
            </a:r>
            <a:r>
              <a:rPr kumimoji="0" lang="en-US" sz="1800">
                <a:solidFill>
                  <a:schemeClr val="tx1"/>
                </a:solidFill>
              </a:rPr>
              <a:t> and Bangkok</a:t>
            </a: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334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Lord Vishnu Temple, Angkor, Cambodia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533400"/>
            <a:ext cx="8610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u="sng" dirty="0" smtClean="0">
                <a:solidFill>
                  <a:srgbClr val="C00000"/>
                </a:solidFill>
              </a:rPr>
              <a:t>Largest Temple in the world</a:t>
            </a:r>
            <a:endParaRPr lang="en-IN" sz="2400" b="1" dirty="0" smtClean="0"/>
          </a:p>
          <a:p>
            <a:pPr algn="ctr"/>
            <a:r>
              <a:rPr lang="en-IN" sz="2400" b="1" dirty="0" err="1" smtClean="0">
                <a:solidFill>
                  <a:srgbClr val="0000FF"/>
                </a:solidFill>
              </a:rPr>
              <a:t>Suryavarman</a:t>
            </a:r>
            <a:r>
              <a:rPr lang="en-IN" sz="2400" b="1" dirty="0" smtClean="0">
                <a:solidFill>
                  <a:srgbClr val="0000FF"/>
                </a:solidFill>
              </a:rPr>
              <a:t> – II      	12</a:t>
            </a:r>
            <a:r>
              <a:rPr lang="en-IN" sz="2400" b="1" baseline="30000" dirty="0" smtClean="0">
                <a:solidFill>
                  <a:srgbClr val="0000FF"/>
                </a:solidFill>
              </a:rPr>
              <a:t>th</a:t>
            </a:r>
            <a:r>
              <a:rPr lang="en-IN" sz="2400" b="1" dirty="0" smtClean="0">
                <a:solidFill>
                  <a:srgbClr val="0000FF"/>
                </a:solidFill>
              </a:rPr>
              <a:t> century     	Khmer Art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0" y="1447800"/>
            <a:ext cx="69850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33400"/>
          </a:xfrm>
        </p:spPr>
        <p:txBody>
          <a:bodyPr>
            <a:noAutofit/>
          </a:bodyPr>
          <a:lstStyle/>
          <a:p>
            <a:r>
              <a:rPr lang="en-US" sz="4000" b="1" u="sng" dirty="0" err="1" smtClean="0">
                <a:solidFill>
                  <a:srgbClr val="FF0000"/>
                </a:solidFill>
              </a:rPr>
              <a:t>Prambanan</a:t>
            </a:r>
            <a:r>
              <a:rPr lang="en-US" sz="4000" b="1" u="sng" dirty="0" smtClean="0">
                <a:solidFill>
                  <a:srgbClr val="FF0000"/>
                </a:solidFill>
              </a:rPr>
              <a:t> Shiva Temple, Indonesia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6096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FF"/>
                </a:solidFill>
              </a:rPr>
              <a:t>Central Java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09574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Malaysia</a:t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err="1" smtClean="0">
                <a:solidFill>
                  <a:srgbClr val="FF0000"/>
                </a:solidFill>
              </a:rPr>
              <a:t>Batu</a:t>
            </a:r>
            <a:r>
              <a:rPr lang="en-US" b="1" u="sng" dirty="0" smtClean="0">
                <a:solidFill>
                  <a:srgbClr val="FF0000"/>
                </a:solidFill>
              </a:rPr>
              <a:t> Caves in Kuala Lumpur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67400" y="1323974"/>
            <a:ext cx="327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Batu</a:t>
            </a:r>
            <a:r>
              <a:rPr lang="en-IN" sz="2800" b="1" u="sng" dirty="0" smtClean="0">
                <a:solidFill>
                  <a:srgbClr val="C00000"/>
                </a:solidFill>
              </a:rPr>
              <a:t> Caves Complex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15 KMs from Kuala Lumpur</a:t>
            </a:r>
          </a:p>
          <a:p>
            <a:r>
              <a:rPr lang="en-IN" sz="2400" b="1" dirty="0" smtClean="0">
                <a:solidFill>
                  <a:srgbClr val="0000FF"/>
                </a:solidFill>
              </a:rPr>
              <a:t>Thai </a:t>
            </a:r>
            <a:r>
              <a:rPr lang="en-IN" sz="2400" b="1" dirty="0" err="1" smtClean="0">
                <a:solidFill>
                  <a:srgbClr val="0000FF"/>
                </a:solidFill>
              </a:rPr>
              <a:t>Pusam</a:t>
            </a:r>
            <a:r>
              <a:rPr lang="en-IN" sz="2400" b="1" dirty="0" smtClean="0">
                <a:solidFill>
                  <a:srgbClr val="0000FF"/>
                </a:solidFill>
              </a:rPr>
              <a:t> in a big way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 descr="http://i.pbase.com/o4/93/329493/1/110996974.pF9ndLbu.OmanKULMar092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400174"/>
            <a:ext cx="5715000" cy="2409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334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Sri </a:t>
            </a:r>
            <a:r>
              <a:rPr lang="en-US" sz="4000" b="1" u="sng" dirty="0" err="1" smtClean="0">
                <a:solidFill>
                  <a:srgbClr val="FF0000"/>
                </a:solidFill>
              </a:rPr>
              <a:t>Murugan</a:t>
            </a:r>
            <a:r>
              <a:rPr lang="en-US" sz="4000" b="1" u="sng" dirty="0" smtClean="0">
                <a:solidFill>
                  <a:srgbClr val="FF0000"/>
                </a:solidFill>
              </a:rPr>
              <a:t> Temple, Malaysia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6096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0000FF"/>
                </a:solidFill>
              </a:rPr>
              <a:t>Batu</a:t>
            </a:r>
            <a:r>
              <a:rPr lang="en-IN" sz="2400" b="1" dirty="0" smtClean="0">
                <a:solidFill>
                  <a:srgbClr val="0000FF"/>
                </a:solidFill>
              </a:rPr>
              <a:t> Caves, Kuala Lumpur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334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Sri Raja </a:t>
            </a:r>
            <a:r>
              <a:rPr lang="en-US" sz="4000" b="1" u="sng" dirty="0" err="1" smtClean="0">
                <a:solidFill>
                  <a:srgbClr val="FF0000"/>
                </a:solidFill>
              </a:rPr>
              <a:t>Kaliamman</a:t>
            </a:r>
            <a:r>
              <a:rPr lang="en-US" sz="4000" b="1" u="sng" dirty="0" smtClean="0">
                <a:solidFill>
                  <a:srgbClr val="FF0000"/>
                </a:solidFill>
              </a:rPr>
              <a:t> Temple, Malaysia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6096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FF"/>
                </a:solidFill>
              </a:rPr>
              <a:t>Johor </a:t>
            </a:r>
            <a:r>
              <a:rPr lang="en-IN" sz="2400" b="1" dirty="0" err="1" smtClean="0">
                <a:solidFill>
                  <a:srgbClr val="0000FF"/>
                </a:solidFill>
              </a:rPr>
              <a:t>Baru</a:t>
            </a:r>
            <a:r>
              <a:rPr lang="en-IN" sz="2400" b="1" dirty="0" smtClean="0">
                <a:solidFill>
                  <a:srgbClr val="0000FF"/>
                </a:solidFill>
              </a:rPr>
              <a:t>, 	Only Glass Temple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1"/>
            <a:ext cx="7721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86800" cy="5867400"/>
          </a:xfrm>
        </p:spPr>
        <p:txBody>
          <a:bodyPr>
            <a:noAutofit/>
          </a:bodyPr>
          <a:lstStyle/>
          <a:p>
            <a:r>
              <a:rPr lang="en-US" sz="9600" b="1" u="sng" dirty="0" smtClean="0">
                <a:solidFill>
                  <a:srgbClr val="FF0000"/>
                </a:solidFill>
              </a:rPr>
              <a:t>Ramayana </a:t>
            </a:r>
            <a:br>
              <a:rPr lang="en-US" sz="9600" b="1" u="sng" dirty="0" smtClean="0">
                <a:solidFill>
                  <a:srgbClr val="FF0000"/>
                </a:solidFill>
              </a:rPr>
            </a:br>
            <a:r>
              <a:rPr lang="en-US" sz="9600" b="1" u="sng" dirty="0" smtClean="0">
                <a:solidFill>
                  <a:srgbClr val="FF0000"/>
                </a:solidFill>
              </a:rPr>
              <a:t>in </a:t>
            </a:r>
            <a:br>
              <a:rPr lang="en-US" sz="9600" b="1" u="sng" dirty="0" smtClean="0">
                <a:solidFill>
                  <a:srgbClr val="FF0000"/>
                </a:solidFill>
              </a:rPr>
            </a:br>
            <a:r>
              <a:rPr lang="en-US" sz="9600" b="1" u="sng" dirty="0" smtClean="0">
                <a:solidFill>
                  <a:srgbClr val="FF0000"/>
                </a:solidFill>
              </a:rPr>
              <a:t>South East Asia</a:t>
            </a:r>
            <a:endParaRPr lang="en-US" sz="9600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914401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Laos  </a:t>
            </a:r>
            <a:r>
              <a:rPr lang="en-US" b="1" u="sng" dirty="0" err="1" smtClean="0">
                <a:solidFill>
                  <a:srgbClr val="FF0000"/>
                </a:solidFill>
              </a:rPr>
              <a:t>Ramayan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IN" u="sng" dirty="0" smtClean="0"/>
              <a:t> </a:t>
            </a:r>
            <a:r>
              <a:rPr lang="en-IN" b="1" u="sng" dirty="0" err="1" smtClean="0">
                <a:solidFill>
                  <a:srgbClr val="FF0000"/>
                </a:solidFill>
              </a:rPr>
              <a:t>Phra</a:t>
            </a:r>
            <a:r>
              <a:rPr lang="en-IN" b="1" u="sng" dirty="0" smtClean="0">
                <a:solidFill>
                  <a:srgbClr val="FF0000"/>
                </a:solidFill>
              </a:rPr>
              <a:t> </a:t>
            </a:r>
            <a:r>
              <a:rPr lang="en-IN" b="1" u="sng" dirty="0" err="1" smtClean="0">
                <a:solidFill>
                  <a:srgbClr val="FF0000"/>
                </a:solidFill>
              </a:rPr>
              <a:t>Lak</a:t>
            </a:r>
            <a:r>
              <a:rPr lang="en-IN" b="1" u="sng" dirty="0" smtClean="0">
                <a:solidFill>
                  <a:srgbClr val="FF0000"/>
                </a:solidFill>
              </a:rPr>
              <a:t> </a:t>
            </a:r>
            <a:r>
              <a:rPr lang="en-IN" b="1" u="sng" dirty="0" err="1" smtClean="0">
                <a:solidFill>
                  <a:srgbClr val="FF0000"/>
                </a:solidFill>
              </a:rPr>
              <a:t>Phra</a:t>
            </a:r>
            <a:r>
              <a:rPr lang="en-IN" b="1" u="sng" dirty="0" smtClean="0">
                <a:solidFill>
                  <a:srgbClr val="FF0000"/>
                </a:solidFill>
              </a:rPr>
              <a:t> Lam – 200 BC</a:t>
            </a:r>
            <a:r>
              <a:rPr lang="en-IN" u="sng" dirty="0" smtClean="0"/>
              <a:t> 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14340" name="Picture 4" descr="http://t2.gstatic.com/images?q=tbn:ANd9GcRRTDYEaFdJ9asfQs9sMiMCb-_CjKsNzK2MxGI10xFAAkek1l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1219200"/>
            <a:ext cx="733425" cy="1123950"/>
          </a:xfrm>
          <a:prstGeom prst="rect">
            <a:avLst/>
          </a:prstGeom>
          <a:noFill/>
        </p:spPr>
      </p:pic>
      <p:pic>
        <p:nvPicPr>
          <p:cNvPr id="14342" name="Picture 6" descr="http://t2.gstatic.com/images?q=tbn:ANd9GcRD2U1ZePH0YlxD6V_rzptpXiwJVbSZOzA8cKnzDOIDDJP3DTn8VHVrwR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275" y="1371600"/>
            <a:ext cx="771525" cy="1123950"/>
          </a:xfrm>
          <a:prstGeom prst="rect">
            <a:avLst/>
          </a:prstGeom>
          <a:noFill/>
        </p:spPr>
      </p:pic>
      <p:pic>
        <p:nvPicPr>
          <p:cNvPr id="14344" name="Picture 8" descr="http://t0.gstatic.com/images?q=tbn:ANd9GcS8MOVszxi58wd8NAKCIp539pdgOgKKe-Vd4QgI7qLp0VNgkvC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295400"/>
            <a:ext cx="3048000" cy="990600"/>
          </a:xfrm>
          <a:prstGeom prst="rect">
            <a:avLst/>
          </a:prstGeom>
          <a:noFill/>
        </p:spPr>
      </p:pic>
      <p:pic>
        <p:nvPicPr>
          <p:cNvPr id="14346" name="Picture 10" descr="http://t1.gstatic.com/images?q=tbn:ANd9GcSpjBFovqxtR4ku6bBUpDNSlcnY_pseDsR2XOHXqLsHK1jKHHy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371600"/>
            <a:ext cx="1143000" cy="990600"/>
          </a:xfrm>
          <a:prstGeom prst="rect">
            <a:avLst/>
          </a:prstGeom>
          <a:noFill/>
        </p:spPr>
      </p:pic>
      <p:pic>
        <p:nvPicPr>
          <p:cNvPr id="14348" name="Picture 12" descr="http://t1.gstatic.com/images?q=tbn:ANd9GcQwVQ1fvSJugE9ksVqJmRtZ-PF8vUQeTVFY2GgI16zx9r4CLC4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7650" y="2876549"/>
            <a:ext cx="2647950" cy="1724026"/>
          </a:xfrm>
          <a:prstGeom prst="rect">
            <a:avLst/>
          </a:prstGeom>
          <a:noFill/>
        </p:spPr>
      </p:pic>
      <p:pic>
        <p:nvPicPr>
          <p:cNvPr id="14350" name="Picture 14" descr="http://t3.gstatic.com/images?q=tbn:ANd9GcQHZV3BJks7oZXLvqBfpYxLFTovmI4644X9MiKrExiQMwQ-Uae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6225" y="4791073"/>
            <a:ext cx="2619375" cy="1743076"/>
          </a:xfrm>
          <a:prstGeom prst="rect">
            <a:avLst/>
          </a:prstGeom>
          <a:noFill/>
        </p:spPr>
      </p:pic>
      <p:pic>
        <p:nvPicPr>
          <p:cNvPr id="1026" name="Picture 2" descr="http://t1.gstatic.com/images?q=tbn:ANd9GcSONKf4sB08h5INk01b8xYprQJTVmsal1ABF9mRhTzfzRwBLm1yX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29400" y="2571750"/>
            <a:ext cx="2124075" cy="2152650"/>
          </a:xfrm>
          <a:prstGeom prst="rect">
            <a:avLst/>
          </a:prstGeom>
          <a:noFill/>
        </p:spPr>
      </p:pic>
      <p:pic>
        <p:nvPicPr>
          <p:cNvPr id="1028" name="Picture 4" descr="http://t0.gstatic.com/images?q=tbn:ANd9GcQSyFDkfOOSmxwSBSHTtbIj4vlI3Jg7w2tev7HG7c_F6eUhpSr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24225" y="4781549"/>
            <a:ext cx="2466975" cy="1847851"/>
          </a:xfrm>
          <a:prstGeom prst="rect">
            <a:avLst/>
          </a:prstGeom>
          <a:noFill/>
        </p:spPr>
      </p:pic>
      <p:pic>
        <p:nvPicPr>
          <p:cNvPr id="1030" name="Picture 6" descr="http://t1.gstatic.com/images?q=tbn:ANd9GcThMtnpNeJV8fJpWK2uj-CLYPnP2I5vVmeR0iXULLlJfR-6LvA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8400" y="4886324"/>
            <a:ext cx="2619375" cy="1743076"/>
          </a:xfrm>
          <a:prstGeom prst="rect">
            <a:avLst/>
          </a:prstGeom>
          <a:noFill/>
        </p:spPr>
      </p:pic>
      <p:pic>
        <p:nvPicPr>
          <p:cNvPr id="1032" name="Picture 8" descr="http://t0.gstatic.com/images?q=tbn:ANd9GcQdce5LvL4h6B_heL6qmbX0Yp8v9a7FZd4e4or6ESjxhrgNNhck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4225" y="2647949"/>
            <a:ext cx="2466975" cy="1847851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Cambodia </a:t>
            </a:r>
            <a:r>
              <a:rPr lang="en-US" b="1" u="sng" dirty="0" err="1" smtClean="0">
                <a:solidFill>
                  <a:srgbClr val="FF0000"/>
                </a:solidFill>
              </a:rPr>
              <a:t>Ramayan</a:t>
            </a:r>
            <a:r>
              <a:rPr lang="en-US" b="1" u="sng" dirty="0" smtClean="0">
                <a:solidFill>
                  <a:srgbClr val="FF0000"/>
                </a:solidFill>
              </a:rPr>
              <a:t> - </a:t>
            </a:r>
            <a:r>
              <a:rPr lang="en-US" b="1" u="sng" dirty="0" err="1" smtClean="0">
                <a:solidFill>
                  <a:srgbClr val="FF0000"/>
                </a:solidFill>
              </a:rPr>
              <a:t>Ramakerti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t2.gstatic.com/images?q=tbn:ANd9GcQ7NZdIgoNhlyOUlYvWxgzMvKd_yBb66esoa_SBP49vyCR2h2_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52525"/>
            <a:ext cx="2286000" cy="1590675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Sq4XSnH83nbsIi3gs4w2Gf9AODrg2v6uLi45Vfnvg2rND3bjD5x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" y="3028949"/>
            <a:ext cx="2466975" cy="1847851"/>
          </a:xfrm>
          <a:prstGeom prst="rect">
            <a:avLst/>
          </a:prstGeom>
          <a:noFill/>
        </p:spPr>
      </p:pic>
      <p:pic>
        <p:nvPicPr>
          <p:cNvPr id="1030" name="Picture 6" descr="http://t2.gstatic.com/images?q=tbn:ANd9GcSWJQvkNx4qrZ9eEkHmeqOthzkhZYB3_mqADUY-g6JenkM1ZVS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5105400"/>
            <a:ext cx="2819400" cy="1619250"/>
          </a:xfrm>
          <a:prstGeom prst="rect">
            <a:avLst/>
          </a:prstGeom>
          <a:noFill/>
        </p:spPr>
      </p:pic>
      <p:pic>
        <p:nvPicPr>
          <p:cNvPr id="1032" name="Picture 8" descr="http://t2.gstatic.com/images?q=tbn:ANd9GcStiGMUGnSH3PwURrQiexuYGWML5fKr9ieWrI2VyKWzI5dAa7E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1325" y="1181099"/>
            <a:ext cx="1971675" cy="1257301"/>
          </a:xfrm>
          <a:prstGeom prst="rect">
            <a:avLst/>
          </a:prstGeom>
          <a:noFill/>
        </p:spPr>
      </p:pic>
      <p:pic>
        <p:nvPicPr>
          <p:cNvPr id="1034" name="Picture 10" descr="http://t1.gstatic.com/images?q=tbn:ANd9GcQ1BPdRVoNzI-vGqpUbyH7GMieVnlY6cz4egBejmlb-nAL7WdhjF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9925" y="2562225"/>
            <a:ext cx="1743075" cy="2619375"/>
          </a:xfrm>
          <a:prstGeom prst="rect">
            <a:avLst/>
          </a:prstGeom>
          <a:noFill/>
        </p:spPr>
      </p:pic>
      <p:pic>
        <p:nvPicPr>
          <p:cNvPr id="1036" name="Picture 12" descr="http://t0.gstatic.com/images?q=tbn:ANd9GcSxRlC2S_1m-aqlGAtTY7Txmu9svG3lgwu8TqNkHD1zYyAokL8SF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9425" y="4933949"/>
            <a:ext cx="2466975" cy="1847851"/>
          </a:xfrm>
          <a:prstGeom prst="rect">
            <a:avLst/>
          </a:prstGeom>
          <a:noFill/>
        </p:spPr>
      </p:pic>
      <p:pic>
        <p:nvPicPr>
          <p:cNvPr id="1038" name="Picture 14" descr="http://t3.gstatic.com/images?q=tbn:ANd9GcTf_lb2klQ7Rc0lhYFRbGPjv3re-aCR4olQ_VnxBKZ0mm7aPd2MdivYMz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8750" y="1219200"/>
            <a:ext cx="1085850" cy="1628775"/>
          </a:xfrm>
          <a:prstGeom prst="rect">
            <a:avLst/>
          </a:prstGeom>
          <a:noFill/>
        </p:spPr>
      </p:pic>
      <p:pic>
        <p:nvPicPr>
          <p:cNvPr id="1040" name="Picture 16" descr="http://t3.gstatic.com/images?q=tbn:ANd9GcT86-gpGHtMPgqeezC3xCPnOCkHTtI-o8uAZQmTOPZoFwlQP09Cu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219200"/>
            <a:ext cx="1828800" cy="1285876"/>
          </a:xfrm>
          <a:prstGeom prst="rect">
            <a:avLst/>
          </a:prstGeom>
          <a:noFill/>
        </p:spPr>
      </p:pic>
      <p:pic>
        <p:nvPicPr>
          <p:cNvPr id="1042" name="Picture 18" descr="http://t1.gstatic.com/images?q=tbn:ANd9GcRLI-OUgTU9jcLmsj68paGR3QKfUB8VFBVLdxkSZN-To7BR4P1Et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48450" y="2895600"/>
            <a:ext cx="2190750" cy="1647826"/>
          </a:xfrm>
          <a:prstGeom prst="rect">
            <a:avLst/>
          </a:prstGeom>
          <a:noFill/>
        </p:spPr>
      </p:pic>
      <p:pic>
        <p:nvPicPr>
          <p:cNvPr id="1044" name="Picture 20" descr="http://t1.gstatic.com/images?q=tbn:ANd9GcTzlziYD88L1_KRKAXiSCStKB3ZA2FdkGw6CiQ_2VjU3CJfKKTB8w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91300" y="5086350"/>
            <a:ext cx="2095500" cy="1390650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Thai  </a:t>
            </a:r>
            <a:r>
              <a:rPr lang="en-US" b="1" u="sng" dirty="0" err="1" smtClean="0">
                <a:solidFill>
                  <a:srgbClr val="FF0000"/>
                </a:solidFill>
              </a:rPr>
              <a:t>Ramayan</a:t>
            </a:r>
            <a:r>
              <a:rPr lang="en-US" b="1" u="sng" dirty="0" smtClean="0">
                <a:solidFill>
                  <a:srgbClr val="FF0000"/>
                </a:solidFill>
              </a:rPr>
              <a:t> – 13</a:t>
            </a:r>
            <a:r>
              <a:rPr lang="en-US" b="1" u="sng" baseline="30000" dirty="0" smtClean="0">
                <a:solidFill>
                  <a:srgbClr val="FF0000"/>
                </a:solidFill>
              </a:rPr>
              <a:t>th</a:t>
            </a:r>
            <a:r>
              <a:rPr lang="en-US" b="1" u="sng" dirty="0" smtClean="0">
                <a:solidFill>
                  <a:srgbClr val="FF0000"/>
                </a:solidFill>
              </a:rPr>
              <a:t> century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22530" name="Picture 2" descr="http://t2.gstatic.com/images?q=tbn:ANd9GcRcAu7n93xT8bqXBYGj6lK65kQoIAjZbK-iw7f0gf3WmMwWBdoM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838200"/>
            <a:ext cx="2047875" cy="2238376"/>
          </a:xfrm>
          <a:prstGeom prst="rect">
            <a:avLst/>
          </a:prstGeom>
          <a:noFill/>
        </p:spPr>
      </p:pic>
      <p:pic>
        <p:nvPicPr>
          <p:cNvPr id="22532" name="Picture 4" descr="http://t1.gstatic.com/images?q=tbn:ANd9GcSxxhLYvXPpO7NUrdjE6xmuHHqoXfQe_vj2uUIIER1kkqB_3w-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990600"/>
            <a:ext cx="1524000" cy="2047876"/>
          </a:xfrm>
          <a:prstGeom prst="rect">
            <a:avLst/>
          </a:prstGeom>
          <a:noFill/>
        </p:spPr>
      </p:pic>
      <p:pic>
        <p:nvPicPr>
          <p:cNvPr id="22534" name="Picture 6" descr="http://t0.gstatic.com/images?q=tbn:ANd9GcSFWc8R1rmdzdef_dof1Tw24NplZclHvjE2jmpSr3x_MXZUZtY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219200"/>
            <a:ext cx="2466975" cy="1847851"/>
          </a:xfrm>
          <a:prstGeom prst="rect">
            <a:avLst/>
          </a:prstGeom>
          <a:noFill/>
        </p:spPr>
      </p:pic>
      <p:pic>
        <p:nvPicPr>
          <p:cNvPr id="22536" name="Picture 8" descr="http://t2.gstatic.com/images?q=tbn:ANd9GcRpv3jCOJSkmue2OdzsLdIaOq_zR0HSL9OxZYJmL1eonm4PH8h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685800"/>
            <a:ext cx="2105025" cy="2171701"/>
          </a:xfrm>
          <a:prstGeom prst="rect">
            <a:avLst/>
          </a:prstGeom>
          <a:noFill/>
        </p:spPr>
      </p:pic>
      <p:pic>
        <p:nvPicPr>
          <p:cNvPr id="22538" name="Picture 10" descr="http://t2.gstatic.com/images?q=tbn:ANd9GcSmALDrJPF4Ah2M5tSMj_VmtQRQvU4W90_0F4xhrBRSaryNubJ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825" y="3200400"/>
            <a:ext cx="2571750" cy="1781176"/>
          </a:xfrm>
          <a:prstGeom prst="rect">
            <a:avLst/>
          </a:prstGeom>
          <a:noFill/>
        </p:spPr>
      </p:pic>
      <p:pic>
        <p:nvPicPr>
          <p:cNvPr id="22540" name="Picture 12" descr="http://t2.gstatic.com/images?q=tbn:ANd9GcTAodDU516H4K7KzNWxOf_KKtj2cJ4AmHWgB5ZFWyQRg7bnBJu6j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962524"/>
            <a:ext cx="2619375" cy="1743076"/>
          </a:xfrm>
          <a:prstGeom prst="rect">
            <a:avLst/>
          </a:prstGeom>
          <a:noFill/>
        </p:spPr>
      </p:pic>
      <p:pic>
        <p:nvPicPr>
          <p:cNvPr id="22544" name="Picture 16" descr="http://t0.gstatic.com/images?q=tbn:ANd9GcRUiZrWkIxXHnyJoeRuGog0y-R_Ofg6Gm2QATnhRA8X8gZarLY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5029200"/>
            <a:ext cx="2562225" cy="1781176"/>
          </a:xfrm>
          <a:prstGeom prst="rect">
            <a:avLst/>
          </a:prstGeom>
          <a:noFill/>
        </p:spPr>
      </p:pic>
      <p:pic>
        <p:nvPicPr>
          <p:cNvPr id="22546" name="Picture 18" descr="http://t3.gstatic.com/images?q=tbn:ANd9GcRLEy9jv4nAvOfg5lQZ-h0MQQlR-OAFFGCZmLzdZ7cvcvxDRoD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2971800"/>
            <a:ext cx="2295525" cy="1990725"/>
          </a:xfrm>
          <a:prstGeom prst="rect">
            <a:avLst/>
          </a:prstGeom>
          <a:noFill/>
        </p:spPr>
      </p:pic>
      <p:pic>
        <p:nvPicPr>
          <p:cNvPr id="22548" name="Picture 20" descr="http://t3.gstatic.com/images?q=tbn:ANd9GcR6iLpTgGaFIyEpTuLepU91i8fLkZ6PROVL9cyMtbQbkK-4h5_o_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1400" y="3124200"/>
            <a:ext cx="2438400" cy="3370354"/>
          </a:xfrm>
          <a:prstGeom prst="rect">
            <a:avLst/>
          </a:prstGeom>
          <a:noFill/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77724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u="sng" dirty="0" smtClean="0">
                <a:solidFill>
                  <a:srgbClr val="FF0000"/>
                </a:solidFill>
              </a:rPr>
              <a:t>Islamic  Indonesian  </a:t>
            </a:r>
            <a:r>
              <a:rPr lang="en-US" sz="3600" b="1" u="sng" dirty="0" err="1" smtClean="0">
                <a:solidFill>
                  <a:srgbClr val="FF0000"/>
                </a:solidFill>
              </a:rPr>
              <a:t>Ramayan</a:t>
            </a:r>
            <a:r>
              <a:rPr lang="en-US" sz="3600" b="1" u="sng" dirty="0" smtClean="0">
                <a:solidFill>
                  <a:srgbClr val="FF0000"/>
                </a:solidFill>
              </a:rPr>
              <a:t>  -   870 AD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21506" name="Picture 2" descr="http://t3.gstatic.com/images?q=tbn:ANd9GcSLNLthCV7GIFkeH_ih4lDHaEG3VRDicKZGSfnlD7fm2Q6TtJl9yVrjkC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1143000" cy="1552576"/>
          </a:xfrm>
          <a:prstGeom prst="rect">
            <a:avLst/>
          </a:prstGeom>
          <a:noFill/>
        </p:spPr>
      </p:pic>
      <p:pic>
        <p:nvPicPr>
          <p:cNvPr id="21508" name="Picture 4" descr="http://t0.gstatic.com/images?q=tbn:ANd9GcQpu6xY6k-eFMa9DZlqeRkTgs9hKxbt2dV2ExkxoAk-3z3NEIUP3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762000"/>
            <a:ext cx="2857500" cy="1600200"/>
          </a:xfrm>
          <a:prstGeom prst="rect">
            <a:avLst/>
          </a:prstGeom>
          <a:noFill/>
        </p:spPr>
      </p:pic>
      <p:pic>
        <p:nvPicPr>
          <p:cNvPr id="21510" name="Picture 6" descr="http://t1.gstatic.com/images?q=tbn:ANd9GcQTZAdaUzbc0hQi7HuojLzMOJu4SlPPvWwzjNJ9mTbmBrvMNJE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843682"/>
            <a:ext cx="2466975" cy="1857376"/>
          </a:xfrm>
          <a:prstGeom prst="rect">
            <a:avLst/>
          </a:prstGeom>
          <a:noFill/>
        </p:spPr>
      </p:pic>
      <p:pic>
        <p:nvPicPr>
          <p:cNvPr id="21512" name="Picture 8" descr="http://t1.gstatic.com/images?q=tbn:ANd9GcTf3-IJzY6tVp_ooedJPrFtxpXAGbn6xqXVgl8cO8C2dPNCuJ1HBYEIfb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514600"/>
            <a:ext cx="2438400" cy="962025"/>
          </a:xfrm>
          <a:prstGeom prst="rect">
            <a:avLst/>
          </a:prstGeom>
          <a:noFill/>
        </p:spPr>
      </p:pic>
      <p:pic>
        <p:nvPicPr>
          <p:cNvPr id="21514" name="Picture 10" descr="http://t3.gstatic.com/images?q=tbn:ANd9GcTqLIAWoxHkQasCixKyWhS0dCorWlzGMuH69kWFtTZBUNAEARpHmgHvGck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2514600"/>
            <a:ext cx="1133475" cy="1562100"/>
          </a:xfrm>
          <a:prstGeom prst="rect">
            <a:avLst/>
          </a:prstGeom>
          <a:noFill/>
        </p:spPr>
      </p:pic>
      <p:pic>
        <p:nvPicPr>
          <p:cNvPr id="21516" name="Picture 12" descr="http://t2.gstatic.com/images?q=tbn:ANd9GcQaljEzeEJwa0Jb4dTdl2UGfd1MFWdz3BpKDk2cSigdi7q62Lhwr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2748682"/>
            <a:ext cx="2466975" cy="1847851"/>
          </a:xfrm>
          <a:prstGeom prst="rect">
            <a:avLst/>
          </a:prstGeom>
          <a:noFill/>
        </p:spPr>
      </p:pic>
      <p:pic>
        <p:nvPicPr>
          <p:cNvPr id="21518" name="Picture 14" descr="http://t3.gstatic.com/images?q=tbn:ANd9GcR8egcut_MryyE9hf8JF6DsVsfnydxnXjamgr2dM1YPaL6ndnZRE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3562349"/>
            <a:ext cx="2466975" cy="1847851"/>
          </a:xfrm>
          <a:prstGeom prst="rect">
            <a:avLst/>
          </a:prstGeom>
          <a:noFill/>
        </p:spPr>
      </p:pic>
      <p:pic>
        <p:nvPicPr>
          <p:cNvPr id="21520" name="Picture 16" descr="http://t0.gstatic.com/images?q=tbn:ANd9GcQ5_KIA5812_YldjNGM_fZj4lbO20AUSfDcJxtt0FrLg6_rDLW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43200" y="4653682"/>
            <a:ext cx="2628900" cy="1743076"/>
          </a:xfrm>
          <a:prstGeom prst="rect">
            <a:avLst/>
          </a:prstGeom>
          <a:noFill/>
        </p:spPr>
      </p:pic>
      <p:pic>
        <p:nvPicPr>
          <p:cNvPr id="21522" name="Picture 18" descr="http://t0.gstatic.com/images?q=tbn:ANd9GcSzh3ZLyKNlMkWHTZhuALjdeqraSlIOs2MaLAZTpgnkmFI7JLYqZw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0" y="2971800"/>
            <a:ext cx="1714500" cy="2667000"/>
          </a:xfrm>
          <a:prstGeom prst="rect">
            <a:avLst/>
          </a:prstGeom>
          <a:noFill/>
        </p:spPr>
      </p:pic>
      <p:pic>
        <p:nvPicPr>
          <p:cNvPr id="21524" name="Picture 20" descr="http://t0.gstatic.com/images?q=tbn:ANd9GcTjWr9sn4DMMfZix5K3T424LH434fthJi2ilPmdUxqKFKFVc0U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86625" y="228600"/>
            <a:ext cx="1704975" cy="2676525"/>
          </a:xfrm>
          <a:prstGeom prst="rect">
            <a:avLst/>
          </a:prstGeom>
          <a:noFill/>
        </p:spPr>
      </p:pic>
      <p:pic>
        <p:nvPicPr>
          <p:cNvPr id="21526" name="Picture 22" descr="http://t3.gstatic.com/images?q=tbn:ANd9GcTg8yDBo576FN-bGUEr68fKqcP0sfIKVgLL06c6ROamdZsQQJJC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5486400"/>
            <a:ext cx="1981200" cy="1289918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378117" y="5562600"/>
            <a:ext cx="3537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9</a:t>
            </a:r>
            <a:r>
              <a:rPr lang="en-IN" baseline="30000" dirty="0" smtClean="0"/>
              <a:t>th</a:t>
            </a:r>
            <a:r>
              <a:rPr lang="en-IN" dirty="0" smtClean="0"/>
              <a:t> Century Ramayana in Java &amp; Bali</a:t>
            </a:r>
          </a:p>
          <a:p>
            <a:r>
              <a:rPr lang="en-IN" dirty="0" err="1" smtClean="0"/>
              <a:t>Kakawin</a:t>
            </a:r>
            <a:r>
              <a:rPr lang="en-IN" dirty="0" smtClean="0"/>
              <a:t> Ramayana, </a:t>
            </a:r>
            <a:r>
              <a:rPr lang="en-IN" dirty="0" err="1" smtClean="0"/>
              <a:t>Yogesvara</a:t>
            </a:r>
            <a:r>
              <a:rPr lang="en-IN" dirty="0" smtClean="0"/>
              <a:t> Ramayana, </a:t>
            </a:r>
            <a:r>
              <a:rPr lang="en-IN" dirty="0" err="1" smtClean="0"/>
              <a:t>Ravanavadham</a:t>
            </a:r>
            <a:r>
              <a:rPr lang="en-IN" dirty="0" smtClean="0"/>
              <a:t> of </a:t>
            </a:r>
            <a:r>
              <a:rPr lang="en-IN" dirty="0" err="1" smtClean="0"/>
              <a:t>Bhatti</a:t>
            </a:r>
            <a:r>
              <a:rPr lang="en-IN" dirty="0" smtClean="0"/>
              <a:t>, 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2133600" y="6324600"/>
            <a:ext cx="281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err="1" smtClean="0"/>
              <a:t>Wayang</a:t>
            </a:r>
            <a:r>
              <a:rPr lang="en-IN" dirty="0" smtClean="0"/>
              <a:t> </a:t>
            </a:r>
            <a:r>
              <a:rPr lang="en-IN" dirty="0" err="1" smtClean="0"/>
              <a:t>Kulit</a:t>
            </a:r>
            <a:r>
              <a:rPr lang="en-IN" dirty="0" smtClean="0"/>
              <a:t> – Shadow Play</a:t>
            </a:r>
            <a:endParaRPr lang="en-IN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Islamic 	Malaysian  	</a:t>
            </a:r>
            <a:r>
              <a:rPr lang="en-US" b="1" u="sng" dirty="0" err="1" smtClean="0">
                <a:solidFill>
                  <a:srgbClr val="FF0000"/>
                </a:solidFill>
              </a:rPr>
              <a:t>Ramayan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err="1" smtClean="0">
                <a:solidFill>
                  <a:srgbClr val="FF0000"/>
                </a:solidFill>
              </a:rPr>
              <a:t>Hikayat</a:t>
            </a:r>
            <a:r>
              <a:rPr lang="en-US" b="1" u="sng" dirty="0" smtClean="0">
                <a:solidFill>
                  <a:srgbClr val="FF0000"/>
                </a:solidFill>
              </a:rPr>
              <a:t> Seri Rama – 13</a:t>
            </a:r>
            <a:r>
              <a:rPr lang="en-US" b="1" u="sng" baseline="30000" dirty="0" smtClean="0">
                <a:solidFill>
                  <a:srgbClr val="FF0000"/>
                </a:solidFill>
              </a:rPr>
              <a:t>th</a:t>
            </a:r>
            <a:r>
              <a:rPr lang="en-US" b="1" u="sng" dirty="0" smtClean="0">
                <a:solidFill>
                  <a:srgbClr val="FF0000"/>
                </a:solidFill>
              </a:rPr>
              <a:t> century 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20482" name="Picture 2" descr="http://t1.gstatic.com/images?q=tbn:ANd9GcQyMKpqxf33CSFXk1zKB1x5uZJ8lwGCMGASnkiBjTAa5jA8UQ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57374"/>
            <a:ext cx="2619375" cy="1743076"/>
          </a:xfrm>
          <a:prstGeom prst="rect">
            <a:avLst/>
          </a:prstGeom>
          <a:noFill/>
        </p:spPr>
      </p:pic>
      <p:pic>
        <p:nvPicPr>
          <p:cNvPr id="20484" name="Picture 4" descr="http://t0.gstatic.com/images?q=tbn:ANd9GcSzU_-UrSpwFb82G2dFrZLLI6WJYjgDXTDffnAvrPMgJQj_Gfs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857374"/>
            <a:ext cx="1800225" cy="2533651"/>
          </a:xfrm>
          <a:prstGeom prst="rect">
            <a:avLst/>
          </a:prstGeom>
          <a:noFill/>
        </p:spPr>
      </p:pic>
      <p:pic>
        <p:nvPicPr>
          <p:cNvPr id="20486" name="Picture 6" descr="http://t2.gstatic.com/images?q=tbn:ANd9GcTFyt_YFPj2byH9l68OXhDIH-592CE2g6JgmGB1OKlVGoUUprYiCg_KLZ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009774"/>
            <a:ext cx="2209800" cy="1066801"/>
          </a:xfrm>
          <a:prstGeom prst="rect">
            <a:avLst/>
          </a:prstGeom>
          <a:noFill/>
        </p:spPr>
      </p:pic>
      <p:pic>
        <p:nvPicPr>
          <p:cNvPr id="20488" name="Picture 8" descr="http://t2.gstatic.com/images?q=tbn:ANd9GcSvCfm1Y-Pc3L-N3AtoNaAJtwLlx1ANYp8s3_zLZGglhBcXyQI44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762374"/>
            <a:ext cx="1819275" cy="2514600"/>
          </a:xfrm>
          <a:prstGeom prst="rect">
            <a:avLst/>
          </a:prstGeom>
          <a:noFill/>
        </p:spPr>
      </p:pic>
      <p:pic>
        <p:nvPicPr>
          <p:cNvPr id="20490" name="Picture 10" descr="http://t2.gstatic.com/images?q=tbn:ANd9GcRlTCdigR-Swp17ABc1x8zPUU2N4qOymm0sAo9tH0vZvWFPEzS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1933574"/>
            <a:ext cx="1457325" cy="2286001"/>
          </a:xfrm>
          <a:prstGeom prst="rect">
            <a:avLst/>
          </a:prstGeom>
          <a:noFill/>
        </p:spPr>
      </p:pic>
      <p:pic>
        <p:nvPicPr>
          <p:cNvPr id="20492" name="Picture 12" descr="http://t3.gstatic.com/images?q=tbn:ANd9GcRquHoZ6k1aJUxPXys_S8wbHMNqjSW7Fw-O-vd7fln8ag_FjWhX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3228974"/>
            <a:ext cx="1790700" cy="2552700"/>
          </a:xfrm>
          <a:prstGeom prst="rect">
            <a:avLst/>
          </a:prstGeom>
          <a:noFill/>
        </p:spPr>
      </p:pic>
      <p:pic>
        <p:nvPicPr>
          <p:cNvPr id="20494" name="Picture 14" descr="http://t0.gstatic.com/images?q=tbn:ANd9GcQL4Z42TSj2jmwcvkmDUaep_-8HhjJ65dIxwkqyfP7pmAw9T_I1s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43200" y="4524374"/>
            <a:ext cx="2171700" cy="2105026"/>
          </a:xfrm>
          <a:prstGeom prst="rect">
            <a:avLst/>
          </a:prstGeom>
          <a:noFill/>
        </p:spPr>
      </p:pic>
      <p:pic>
        <p:nvPicPr>
          <p:cNvPr id="20496" name="Picture 16" descr="http://t3.gstatic.com/images?q=tbn:ANd9GcTIxozQ57Ad_m7CSayjqKcmxtf_99Ycd1JgnFWQjmKaxryPDJB0H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6200" y="4371974"/>
            <a:ext cx="1038225" cy="1600200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6096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Ramayan</a:t>
            </a:r>
            <a:r>
              <a:rPr lang="en-US" sz="3600" b="1" dirty="0" smtClean="0">
                <a:solidFill>
                  <a:srgbClr val="FF0000"/>
                </a:solidFill>
              </a:rPr>
              <a:t> – Burma, 		Philippines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9458" name="Picture 2" descr="http://upload.wikimedia.org/wikipedia/commons/thumb/8/8c/Burmese_Ramayana_dance.jpg/220px-Burmese_Ramayana_d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0"/>
            <a:ext cx="2095500" cy="309562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" y="4191000"/>
            <a:ext cx="2362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Myanmar 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Ramayan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Yama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Zatdaw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9462" name="Picture 6" descr="http://t3.gstatic.com/images?q=tbn:ANd9GcRzVX95Rrw9YvVwqWUSMjuevBjb7tl5UtyKQvm3rtDYWUhoovh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857749"/>
            <a:ext cx="2466975" cy="1847851"/>
          </a:xfrm>
          <a:prstGeom prst="rect">
            <a:avLst/>
          </a:prstGeom>
          <a:noFill/>
        </p:spPr>
      </p:pic>
      <p:pic>
        <p:nvPicPr>
          <p:cNvPr id="19464" name="Picture 8" descr="http://t2.gstatic.com/images?q=tbn:ANd9GcRY5rsT2JfWr4Oesd1QCBVTmzyFbHBC6DfD6uF62JXRj6BCqE8pQ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5467349"/>
            <a:ext cx="1524000" cy="1143001"/>
          </a:xfrm>
          <a:prstGeom prst="rect">
            <a:avLst/>
          </a:prstGeom>
          <a:noFill/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019800" y="3352800"/>
            <a:ext cx="2590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Philippines Ramayana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Maharadiya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Lawana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&amp; 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Darangan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74" name="Picture 18" descr="http://t3.gstatic.com/images?q=tbn:ANd9GcR3Uuln6375abnmcGZVHwbJ4K1dsDN5hyFXWWmcT5zKGTo1Jb6Tz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2175" y="1143000"/>
            <a:ext cx="2562225" cy="1781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86800" cy="5867400"/>
          </a:xfrm>
        </p:spPr>
        <p:txBody>
          <a:bodyPr>
            <a:noAutofit/>
          </a:bodyPr>
          <a:lstStyle/>
          <a:p>
            <a:r>
              <a:rPr lang="en-US" sz="9600" b="1" u="sng" dirty="0" smtClean="0">
                <a:solidFill>
                  <a:srgbClr val="7030A0"/>
                </a:solidFill>
              </a:rPr>
              <a:t>Hindu </a:t>
            </a:r>
            <a:br>
              <a:rPr lang="en-US" sz="9600" b="1" u="sng" dirty="0" smtClean="0">
                <a:solidFill>
                  <a:srgbClr val="7030A0"/>
                </a:solidFill>
              </a:rPr>
            </a:br>
            <a:r>
              <a:rPr lang="en-US" sz="9600" b="1" u="sng" dirty="0" smtClean="0">
                <a:solidFill>
                  <a:srgbClr val="7030A0"/>
                </a:solidFill>
              </a:rPr>
              <a:t>Influence</a:t>
            </a:r>
            <a:br>
              <a:rPr lang="en-US" sz="9600" b="1" u="sng" dirty="0" smtClean="0">
                <a:solidFill>
                  <a:srgbClr val="7030A0"/>
                </a:solidFill>
              </a:rPr>
            </a:br>
            <a:r>
              <a:rPr lang="en-US" sz="9600" b="1" u="sng" dirty="0" smtClean="0">
                <a:solidFill>
                  <a:srgbClr val="7030A0"/>
                </a:solidFill>
              </a:rPr>
              <a:t>in Modern Times</a:t>
            </a:r>
            <a:endParaRPr lang="en-US" sz="9600" b="1" u="sng" dirty="0">
              <a:solidFill>
                <a:srgbClr val="7030A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Let Noble Thoughts Come to us from all Directions- Rig Veda</a:t>
            </a:r>
          </a:p>
        </p:txBody>
      </p:sp>
      <p:sp>
        <p:nvSpPr>
          <p:cNvPr id="1423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1E0C6E-41F8-4CF3-A25C-C64825893FA6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42340" name="Text Box 2"/>
          <p:cNvSpPr txBox="1">
            <a:spLocks noChangeArrowheads="1"/>
          </p:cNvSpPr>
          <p:nvPr/>
        </p:nvSpPr>
        <p:spPr bwMode="auto">
          <a:xfrm>
            <a:off x="2667000" y="838200"/>
            <a:ext cx="2667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>
                <a:solidFill>
                  <a:srgbClr val="CC0066"/>
                </a:solidFill>
              </a:rPr>
              <a:t>Bodhi Dharma</a:t>
            </a:r>
            <a:r>
              <a:rPr kumimoji="0" lang="en-US" sz="2400"/>
              <a:t> </a:t>
            </a:r>
            <a:r>
              <a:rPr kumimoji="0" lang="en-US" sz="1800"/>
              <a:t>of Kanchipuram 500 AD, taught in China Zen Buddhism and 16 ways of Martial Arts.</a:t>
            </a:r>
            <a:endParaRPr kumimoji="0" lang="en-US" sz="1400" u="sng">
              <a:solidFill>
                <a:srgbClr val="CC0099"/>
              </a:solidFill>
            </a:endParaRPr>
          </a:p>
        </p:txBody>
      </p:sp>
      <p:sp>
        <p:nvSpPr>
          <p:cNvPr id="142342" name="Text Box 4"/>
          <p:cNvSpPr txBox="1">
            <a:spLocks noChangeArrowheads="1"/>
          </p:cNvSpPr>
          <p:nvPr/>
        </p:nvSpPr>
        <p:spPr bwMode="auto">
          <a:xfrm>
            <a:off x="0" y="-1587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4000" u="sng" dirty="0" err="1" smtClean="0">
                <a:solidFill>
                  <a:srgbClr val="FF0000"/>
                </a:solidFill>
              </a:rPr>
              <a:t>Ramayan</a:t>
            </a:r>
            <a:r>
              <a:rPr kumimoji="0" lang="en-US" sz="4000" u="sng" dirty="0" smtClean="0">
                <a:solidFill>
                  <a:srgbClr val="FF0000"/>
                </a:solidFill>
              </a:rPr>
              <a:t> </a:t>
            </a:r>
            <a:r>
              <a:rPr kumimoji="0" lang="en-US" sz="4000" u="sng" dirty="0">
                <a:solidFill>
                  <a:srgbClr val="FF0000"/>
                </a:solidFill>
              </a:rPr>
              <a:t>Imprints </a:t>
            </a:r>
            <a:r>
              <a:rPr kumimoji="0" lang="en-US" sz="3600" u="sng" dirty="0">
                <a:solidFill>
                  <a:srgbClr val="FF0000"/>
                </a:solidFill>
              </a:rPr>
              <a:t>in </a:t>
            </a:r>
            <a:r>
              <a:rPr kumimoji="0" lang="en-US" sz="3600" u="sng" dirty="0" smtClean="0">
                <a:solidFill>
                  <a:srgbClr val="FF0000"/>
                </a:solidFill>
              </a:rPr>
              <a:t>China</a:t>
            </a:r>
            <a:endParaRPr kumimoji="0" lang="en-US" sz="3600" u="sng" dirty="0">
              <a:solidFill>
                <a:srgbClr val="FF0000"/>
              </a:solidFill>
            </a:endParaRPr>
          </a:p>
        </p:txBody>
      </p:sp>
      <p:sp>
        <p:nvSpPr>
          <p:cNvPr id="142343" name="Text Box 5"/>
          <p:cNvSpPr txBox="1">
            <a:spLocks noChangeArrowheads="1"/>
          </p:cNvSpPr>
          <p:nvPr/>
        </p:nvSpPr>
        <p:spPr bwMode="auto">
          <a:xfrm>
            <a:off x="5486400" y="762000"/>
            <a:ext cx="18288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</a:rPr>
              <a:t>Huyen Tsang</a:t>
            </a:r>
            <a:r>
              <a:rPr kumimoji="0" lang="en-US" sz="1800"/>
              <a:t/>
            </a:r>
            <a:br>
              <a:rPr kumimoji="0" lang="en-US" sz="1800"/>
            </a:br>
            <a:r>
              <a:rPr kumimoji="0" lang="en-US" sz="1800"/>
              <a:t>Chinese Scholar spent 12 years in Bharat and took thousands of manuscripts to China</a:t>
            </a:r>
          </a:p>
        </p:txBody>
      </p:sp>
      <p:pic>
        <p:nvPicPr>
          <p:cNvPr id="142345" name="Picture 7" descr="HuyenTsa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762000"/>
            <a:ext cx="156210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48" name="Picture 10" descr="Bodhi Dhar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425" y="762000"/>
            <a:ext cx="2441575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9" name="Text Box 11"/>
          <p:cNvSpPr txBox="1">
            <a:spLocks noChangeArrowheads="1"/>
          </p:cNvSpPr>
          <p:nvPr/>
        </p:nvSpPr>
        <p:spPr bwMode="auto">
          <a:xfrm>
            <a:off x="457200" y="530225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Chinese Ramayan Cartoons</a:t>
            </a:r>
          </a:p>
        </p:txBody>
      </p:sp>
      <p:pic>
        <p:nvPicPr>
          <p:cNvPr id="142350" name="Picture 12" descr="http://www.wku.edu/%7Eyuanh/China/graphic/monkeyking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381000" y="32004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China PM Wen Jiab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4697412"/>
            <a:ext cx="1752600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129213" y="4697412"/>
            <a:ext cx="39385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u="sng" dirty="0">
                <a:solidFill>
                  <a:srgbClr val="CC0066"/>
                </a:solidFill>
                <a:cs typeface="Arial" charset="0"/>
              </a:rPr>
              <a:t>Chinese PM </a:t>
            </a:r>
            <a:r>
              <a:rPr kumimoji="0" lang="en-US" sz="3200" u="sng" dirty="0" err="1">
                <a:solidFill>
                  <a:srgbClr val="CC0066"/>
                </a:solidFill>
                <a:cs typeface="Arial" charset="0"/>
              </a:rPr>
              <a:t>Wen</a:t>
            </a:r>
            <a:r>
              <a:rPr kumimoji="0" lang="en-US" sz="3200" u="sng" dirty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3200" u="sng" dirty="0" err="1">
                <a:solidFill>
                  <a:srgbClr val="CC0066"/>
                </a:solidFill>
                <a:cs typeface="Arial" charset="0"/>
              </a:rPr>
              <a:t>Jiabo</a:t>
            </a:r>
            <a:r>
              <a:rPr kumimoji="0" lang="en-US" sz="3200" u="sng" dirty="0">
                <a:solidFill>
                  <a:srgbClr val="CC0066"/>
                </a:solidFill>
                <a:cs typeface="Arial" charset="0"/>
              </a:rPr>
              <a:t> </a:t>
            </a:r>
            <a:r>
              <a:rPr kumimoji="0" lang="en-US" sz="2400" dirty="0">
                <a:cs typeface="Arial" charset="0"/>
              </a:rPr>
              <a:t/>
            </a:r>
            <a:br>
              <a:rPr kumimoji="0" lang="en-US" sz="2400" dirty="0">
                <a:cs typeface="Arial" charset="0"/>
              </a:rPr>
            </a:br>
            <a:r>
              <a:rPr kumimoji="0" lang="en-US" sz="2400" dirty="0">
                <a:cs typeface="Arial" charset="0"/>
              </a:rPr>
              <a:t>recited ‘</a:t>
            </a:r>
            <a:r>
              <a:rPr kumimoji="0" lang="en-US" sz="2400" dirty="0" err="1">
                <a:cs typeface="Arial" charset="0"/>
              </a:rPr>
              <a:t>Aum</a:t>
            </a:r>
            <a:r>
              <a:rPr kumimoji="0" lang="en-US" sz="2400" dirty="0">
                <a:cs typeface="Arial" charset="0"/>
              </a:rPr>
              <a:t> </a:t>
            </a:r>
            <a:r>
              <a:rPr kumimoji="0" lang="en-US" sz="2400" dirty="0" err="1">
                <a:cs typeface="Arial" charset="0"/>
              </a:rPr>
              <a:t>Sahana</a:t>
            </a:r>
            <a:r>
              <a:rPr kumimoji="0" lang="en-US" sz="2400" dirty="0">
                <a:cs typeface="Arial" charset="0"/>
              </a:rPr>
              <a:t> </a:t>
            </a:r>
            <a:r>
              <a:rPr kumimoji="0" lang="en-US" sz="2400" dirty="0" err="1">
                <a:cs typeface="Arial" charset="0"/>
              </a:rPr>
              <a:t>Vavatu</a:t>
            </a:r>
            <a:r>
              <a:rPr kumimoji="0" lang="en-US" sz="2400" dirty="0">
                <a:cs typeface="Arial" charset="0"/>
              </a:rPr>
              <a:t>’ </a:t>
            </a:r>
            <a:br>
              <a:rPr kumimoji="0" lang="en-US" sz="2400" dirty="0">
                <a:cs typeface="Arial" charset="0"/>
              </a:rPr>
            </a:br>
            <a:r>
              <a:rPr kumimoji="0" lang="en-US" sz="2400" dirty="0">
                <a:cs typeface="Arial" charset="0"/>
              </a:rPr>
              <a:t>before Chinese Politburo</a:t>
            </a:r>
          </a:p>
        </p:txBody>
      </p:sp>
      <p:pic>
        <p:nvPicPr>
          <p:cNvPr id="17" name="Picture 4" descr="China- Ramayan Scholar Padma Bhshan Ji Xianli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2286000"/>
            <a:ext cx="17827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5105400" y="3001963"/>
            <a:ext cx="3352800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>
                <a:solidFill>
                  <a:srgbClr val="FF5050"/>
                </a:solidFill>
                <a:latin typeface="Comic Sans MS" pitchFamily="66" charset="0"/>
              </a:rPr>
              <a:t>Ji Xianlin</a:t>
            </a:r>
            <a:r>
              <a:rPr kumimoji="0" lang="en-US"/>
              <a:t>, </a:t>
            </a:r>
            <a:br>
              <a:rPr kumimoji="0" lang="en-US"/>
            </a:br>
            <a:r>
              <a:rPr kumimoji="0" lang="en-US"/>
              <a:t>Chinese Sanskrit Scholar</a:t>
            </a:r>
            <a:br>
              <a:rPr kumimoji="0" lang="en-US"/>
            </a:br>
            <a:r>
              <a:rPr kumimoji="0" lang="en-US"/>
              <a:t>on Ramayan, </a:t>
            </a:r>
            <a:br>
              <a:rPr kumimoji="0" lang="en-US"/>
            </a:br>
            <a:r>
              <a:rPr kumimoji="0" lang="en-US"/>
              <a:t>Padma Bhushan 2008.</a:t>
            </a:r>
          </a:p>
        </p:txBody>
      </p:sp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6096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Ramayan</a:t>
            </a:r>
            <a:r>
              <a:rPr lang="en-US" sz="3600" b="1" dirty="0" smtClean="0">
                <a:solidFill>
                  <a:srgbClr val="FF0000"/>
                </a:solidFill>
              </a:rPr>
              <a:t> –UK, Europe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9460" name="Picture 4" descr="http://upload.wikimedia.org/wikipedia/commons/thumb/9/99/Srisita_ram_laxman_hanuman_manor.JPG/220px-Srisita_ram_laxman_hanuman_man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2095500" cy="1571626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2286000"/>
            <a:ext cx="2362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Bhaktivedanta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UK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81000" y="6188075"/>
            <a:ext cx="2133600" cy="365125"/>
          </a:xfrm>
        </p:spPr>
        <p:txBody>
          <a:bodyPr/>
          <a:lstStyle/>
          <a:p>
            <a:fld id="{14FE359D-6426-440B-9276-24A535BAAA3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4" name="Picture 3" descr="UK-Krishna Avanti Hindu School - state fund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89450"/>
            <a:ext cx="2819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286000" y="5013325"/>
            <a:ext cx="3706813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/>
              <a:t>London, UK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/>
              <a:t>State Funded Krishna-Avanti </a:t>
            </a:r>
            <a:r>
              <a:rPr kumimoji="0" lang="en-US">
                <a:solidFill>
                  <a:srgbClr val="FF5050"/>
                </a:solidFill>
                <a:latin typeface="Comic Sans MS" pitchFamily="66" charset="0"/>
              </a:rPr>
              <a:t>Hindu school</a:t>
            </a:r>
            <a:r>
              <a:rPr kumimoji="0" lang="en-US"/>
              <a:t> at a cost of </a:t>
            </a:r>
            <a:br>
              <a:rPr kumimoji="0" lang="en-US"/>
            </a:br>
            <a:r>
              <a:rPr kumimoji="0" lang="en-US"/>
              <a:t>$19.5 million (Rs 100 Crores).</a:t>
            </a:r>
          </a:p>
        </p:txBody>
      </p:sp>
      <p:pic>
        <p:nvPicPr>
          <p:cNvPr id="16" name="Picture 6" descr="Holland-1 RAAM Currency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914400"/>
            <a:ext cx="28194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Holland-1 RAAM Currency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2203450"/>
            <a:ext cx="2590800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 descr="Holland-5 RAAM Currency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10013" y="1905000"/>
            <a:ext cx="2643187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478088" y="3108325"/>
            <a:ext cx="3694112" cy="1004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>
                <a:solidFill>
                  <a:srgbClr val="FF5050"/>
                </a:solidFill>
                <a:latin typeface="Comic Sans MS" pitchFamily="66" charset="0"/>
              </a:rPr>
              <a:t>RAAM Currency</a:t>
            </a:r>
            <a:r>
              <a:rPr kumimoji="0" lang="en-US" sz="1800">
                <a:latin typeface="Comic Sans MS" pitchFamily="66" charset="0"/>
              </a:rPr>
              <a:t> </a:t>
            </a:r>
            <a:r>
              <a:rPr kumimoji="0" lang="en-US" sz="1400">
                <a:latin typeface="Comic Sans MS" pitchFamily="66" charset="0"/>
              </a:rPr>
              <a:t>for World Peace. 1 RAAM = 10 Euro $ and these bonds are convertible at Fortis Bank in Roermond, the Netherlands.</a:t>
            </a: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152400" y="4953000"/>
            <a:ext cx="18462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dirty="0" err="1">
                <a:solidFill>
                  <a:srgbClr val="CC0066"/>
                </a:solidFill>
                <a:cs typeface="Arial" charset="0"/>
              </a:rPr>
              <a:t>Diwali</a:t>
            </a:r>
            <a:r>
              <a:rPr kumimoji="0" lang="en-US" dirty="0">
                <a:solidFill>
                  <a:srgbClr val="CC0066"/>
                </a:solidFill>
                <a:cs typeface="Arial" charset="0"/>
              </a:rPr>
              <a:t> UK,</a:t>
            </a:r>
            <a:r>
              <a:rPr kumimoji="0" lang="en-US" sz="1800" dirty="0">
                <a:cs typeface="Arial" charset="0"/>
              </a:rPr>
              <a:t/>
            </a:r>
            <a:br>
              <a:rPr kumimoji="0" lang="en-US" sz="1800" dirty="0">
                <a:cs typeface="Arial" charset="0"/>
              </a:rPr>
            </a:br>
            <a:r>
              <a:rPr kumimoji="0" lang="en-US" sz="1600" dirty="0">
                <a:cs typeface="Arial" charset="0"/>
              </a:rPr>
              <a:t>Lighting </a:t>
            </a:r>
            <a:br>
              <a:rPr kumimoji="0" lang="en-US" sz="1600" dirty="0">
                <a:cs typeface="Arial" charset="0"/>
              </a:rPr>
            </a:br>
            <a:r>
              <a:rPr kumimoji="0" lang="en-US" sz="1600" dirty="0">
                <a:cs typeface="Arial" charset="0"/>
              </a:rPr>
              <a:t>London Parliament</a:t>
            </a:r>
          </a:p>
        </p:txBody>
      </p:sp>
      <p:pic>
        <p:nvPicPr>
          <p:cNvPr id="23" name="Picture 29" descr="Diwali UK-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" y="2743200"/>
            <a:ext cx="15557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Let Noble Thoughts Come to us from all Directions- Rig Veda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0C1B54-0E29-459D-967C-BC0C19A7772F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u="sng" smtClean="0">
                <a:solidFill>
                  <a:srgbClr val="FF0000"/>
                </a:solidFill>
              </a:rPr>
              <a:t>Deepavali In Parliaments</a:t>
            </a:r>
          </a:p>
        </p:txBody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1476375" y="620713"/>
            <a:ext cx="22320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Singapore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Little Madras</a:t>
            </a:r>
          </a:p>
        </p:txBody>
      </p:sp>
      <p:pic>
        <p:nvPicPr>
          <p:cNvPr id="39942" name="Picture 4" descr="Diwali Singapo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8" y="692150"/>
            <a:ext cx="13620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5" descr="Diwali-Canada Paul Mart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5400" y="695325"/>
            <a:ext cx="12477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 Box 6"/>
          <p:cNvSpPr txBox="1">
            <a:spLocks noChangeArrowheads="1"/>
          </p:cNvSpPr>
          <p:nvPr/>
        </p:nvSpPr>
        <p:spPr bwMode="auto">
          <a:xfrm>
            <a:off x="5219700" y="692150"/>
            <a:ext cx="24479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Canada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Parliament</a:t>
            </a:r>
          </a:p>
        </p:txBody>
      </p:sp>
      <p:pic>
        <p:nvPicPr>
          <p:cNvPr id="39945" name="Picture 7" descr="Diwali Canberra Parliame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850" y="1700213"/>
            <a:ext cx="12795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6" name="Text Box 8"/>
          <p:cNvSpPr txBox="1">
            <a:spLocks noChangeArrowheads="1"/>
          </p:cNvSpPr>
          <p:nvPr/>
        </p:nvSpPr>
        <p:spPr bwMode="auto">
          <a:xfrm>
            <a:off x="1476375" y="1709738"/>
            <a:ext cx="23034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Australia,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Canberra Parliament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859338" y="1851025"/>
            <a:ext cx="266541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USA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White House</a:t>
            </a:r>
          </a:p>
        </p:txBody>
      </p:sp>
      <p:pic>
        <p:nvPicPr>
          <p:cNvPr id="39948" name="Picture 12" descr="Diwali Barb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16875" y="2997200"/>
            <a:ext cx="8763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6084888" y="3074988"/>
            <a:ext cx="19431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Barbie </a:t>
            </a:r>
            <a:r>
              <a:rPr kumimoji="0" lang="en-US" sz="180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>
                <a:solidFill>
                  <a:srgbClr val="CC0066"/>
                </a:solidFill>
                <a:cs typeface="Arial" charset="0"/>
              </a:rPr>
            </a:br>
            <a:r>
              <a:rPr kumimoji="0" lang="en-US" sz="1800">
                <a:solidFill>
                  <a:srgbClr val="0000FF"/>
                </a:solidFill>
                <a:cs typeface="Arial" charset="0"/>
              </a:rPr>
              <a:t>USA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endParaRPr kumimoji="0" lang="en-US" sz="1800">
              <a:cs typeface="Arial" charset="0"/>
            </a:endParaRPr>
          </a:p>
        </p:txBody>
      </p:sp>
      <p:pic>
        <p:nvPicPr>
          <p:cNvPr id="39950" name="Picture 21" descr="Obama Celebrates Diwali in White Hou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1725" y="1700213"/>
            <a:ext cx="1428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1" name="Text Box 24"/>
          <p:cNvSpPr txBox="1">
            <a:spLocks noChangeArrowheads="1"/>
          </p:cNvSpPr>
          <p:nvPr/>
        </p:nvSpPr>
        <p:spPr bwMode="auto">
          <a:xfrm>
            <a:off x="1447800" y="2782888"/>
            <a:ext cx="34448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New Zealand,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Wellington  Parliament</a:t>
            </a:r>
          </a:p>
        </p:txBody>
      </p:sp>
      <p:sp>
        <p:nvSpPr>
          <p:cNvPr id="39952" name="Text Box 26"/>
          <p:cNvSpPr txBox="1">
            <a:spLocks noChangeArrowheads="1"/>
          </p:cNvSpPr>
          <p:nvPr/>
        </p:nvSpPr>
        <p:spPr bwMode="auto">
          <a:xfrm>
            <a:off x="5011738" y="5362575"/>
            <a:ext cx="23034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UK,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London Parliament</a:t>
            </a:r>
          </a:p>
        </p:txBody>
      </p:sp>
      <p:sp>
        <p:nvSpPr>
          <p:cNvPr id="39953" name="Text Box 28"/>
          <p:cNvSpPr txBox="1">
            <a:spLocks noChangeArrowheads="1"/>
          </p:cNvSpPr>
          <p:nvPr/>
        </p:nvSpPr>
        <p:spPr bwMode="auto">
          <a:xfrm>
            <a:off x="3124200" y="4981575"/>
            <a:ext cx="23034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Australia,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Sydney Parliament</a:t>
            </a:r>
          </a:p>
        </p:txBody>
      </p:sp>
      <p:pic>
        <p:nvPicPr>
          <p:cNvPr id="39954" name="Picture 29" descr="Diwali UK-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9650" y="4257675"/>
            <a:ext cx="15557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5" name="Picture 30" descr="Diwali Sydney Parliament hs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495800"/>
            <a:ext cx="2943225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6" name="Picture 31" descr="Diwali Sydney Parliament hse-Plaqu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52800" y="2162175"/>
            <a:ext cx="28194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7" name="Picture 32" descr="Diwali Wellingto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" y="2790825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1534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>
                <a:solidFill>
                  <a:srgbClr val="FF0000"/>
                </a:solidFill>
              </a:rPr>
              <a:t>Ramayan</a:t>
            </a:r>
            <a:r>
              <a:rPr lang="en-US" b="1" dirty="0" smtClean="0">
                <a:solidFill>
                  <a:srgbClr val="FF0000"/>
                </a:solidFill>
              </a:rPr>
              <a:t> in </a:t>
            </a:r>
            <a:r>
              <a:rPr lang="en-US" b="1" dirty="0" err="1" smtClean="0">
                <a:solidFill>
                  <a:srgbClr val="FF0000"/>
                </a:solidFill>
              </a:rPr>
              <a:t>Bharateeya</a:t>
            </a:r>
            <a:r>
              <a:rPr lang="en-US" b="1" dirty="0" smtClean="0">
                <a:solidFill>
                  <a:srgbClr val="FF0000"/>
                </a:solidFill>
              </a:rPr>
              <a:t> Languages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28600" y="520035"/>
            <a:ext cx="8686800" cy="610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NEPALI</a:t>
            </a:r>
            <a:r>
              <a:rPr kumimoji="0" lang="en-US" sz="1400" b="1" i="0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	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Mahakavi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Siddhidas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Mahaju</a:t>
            </a:r>
            <a:r>
              <a:rPr lang="en-US" sz="14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	1000 AD</a:t>
            </a:r>
            <a:endParaRPr kumimoji="0" lang="en-US" sz="1400" b="1" i="0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 smtClean="0">
                <a:solidFill>
                  <a:srgbClr val="943634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NEPALI</a:t>
            </a:r>
            <a:r>
              <a:rPr lang="en-US" sz="1400" b="1" dirty="0" smtClean="0">
                <a:solidFill>
                  <a:srgbClr val="943634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	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Bhanu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Bhakta</a:t>
            </a:r>
            <a:r>
              <a:rPr lang="en-US" sz="16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Acharya</a:t>
            </a:r>
            <a:r>
              <a:rPr lang="en-US" sz="14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	19</a:t>
            </a:r>
            <a:r>
              <a:rPr lang="en-US" sz="1400" b="1" baseline="30000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lang="en-US" sz="1400" b="1" dirty="0" smtClean="0">
                <a:solidFill>
                  <a:srgbClr val="31849B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century</a:t>
            </a:r>
            <a:endParaRPr lang="en-US" sz="1400" b="1" dirty="0" smtClean="0">
              <a:solidFill>
                <a:srgbClr val="943634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TAMIL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Kamban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12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century		wrote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Ramavataram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/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Kambaramayanam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HINDI / AWADH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Tulasi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Das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1576 AD		wrote Sri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Ramacharit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Manas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BENGALI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Krittivas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14th century,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ORIYA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Balarama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Das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16th century,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ASSAMESE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Madhava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Kandali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14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century 	wrote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Kotha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Ramayana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GUJARATI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Premanand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17th century.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MARATHI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Sridhara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18th century,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TELUGU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Ranganatha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15th century,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KANNADA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Narahari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16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century		wrote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Torave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Ramayana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KANNADA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Rashtrakavi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Kuvempu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20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century		Sri Ramayana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Darshnam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MALAYALAM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Thunchaththu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Ezhuthachan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16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century	</a:t>
            </a:r>
            <a:b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			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Adhyathma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Ramayanam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Kilippattu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sng" strike="noStrike" cap="none" normalizeH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MUSLIM    RAMAYANA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1600" b="1" i="0" u="sng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Mappilla</a:t>
            </a:r>
            <a:r>
              <a:rPr kumimoji="0" lang="en-US" sz="1600" b="1" i="0" u="sng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sng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Pattu</a:t>
            </a:r>
            <a:r>
              <a:rPr kumimoji="0" lang="en-US" sz="1600" b="1" i="0" u="sng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/ </a:t>
            </a:r>
            <a:r>
              <a:rPr kumimoji="0" lang="en-US" sz="1600" b="1" i="0" u="sng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Mapilla</a:t>
            </a:r>
            <a:r>
              <a:rPr kumimoji="0" lang="en-US" sz="1600" b="1" i="0" u="sng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Ramayana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31849B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—a genre of song popular among the Muslims belonging to Kerala and Lakshadweep—has incorporated some episodes from the Ramayana into its songs.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Lord </a:t>
            </a:r>
            <a:r>
              <a:rPr lang="en-US" b="1" u="sng" dirty="0" err="1" smtClean="0">
                <a:solidFill>
                  <a:srgbClr val="FF0000"/>
                </a:solidFill>
              </a:rPr>
              <a:t>Ganesha</a:t>
            </a:r>
            <a:r>
              <a:rPr lang="en-US" b="1" u="sng" dirty="0" smtClean="0">
                <a:solidFill>
                  <a:srgbClr val="FF0000"/>
                </a:solidFill>
              </a:rPr>
              <a:t> in Thailand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E359D-6426-440B-9276-24A535BAAA38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0" y="533400"/>
            <a:ext cx="4800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u="sng" dirty="0" err="1" smtClean="0">
                <a:solidFill>
                  <a:srgbClr val="C00000"/>
                </a:solidFill>
              </a:rPr>
              <a:t>Nakhon</a:t>
            </a:r>
            <a:r>
              <a:rPr lang="en-IN" sz="2800" b="1" u="sng" dirty="0" smtClean="0">
                <a:solidFill>
                  <a:srgbClr val="C00000"/>
                </a:solidFill>
              </a:rPr>
              <a:t>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Nayok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As Tall as 4-5 Story Building</a:t>
            </a:r>
            <a:endParaRPr lang="en-IN" sz="2400" b="1" dirty="0">
              <a:solidFill>
                <a:srgbClr val="0000FF"/>
              </a:solidFill>
            </a:endParaRPr>
          </a:p>
        </p:txBody>
      </p:sp>
      <p:sp>
        <p:nvSpPr>
          <p:cNvPr id="1028" name="AutoShape 4" descr="data:image/jpeg;base64,/9j/4AAQSkZJRgABAQAAAQABAAD/2wCEAAkGBhQSEBUUExMVFRUVFBQWFBQUFRQVFRQUFBQVFRQUFBQXHCYeGBkkGRQUHy8gJCcpLCwsFR4xNTAqNSYrLSkBCQoKDgwOGg8PGiokHB8pLCwsLCwsLCksKSwsLCwsKSwsKSkpLCkpLCksKSwsLCwsLCkpLCwsKSksLCwpKSkpLP/AABEIAMIBAwMBIgACEQEDEQH/xAAbAAABBQEBAAAAAAAAAAAAAAAFAAIDBAYBB//EAEAQAAEDAgQDBgQEBAQGAwEAAAEAAhEDIQQSMUEFUWEGEyJxgZEUMqGxQlLB0QcVI/AzYnKCQ4OSsuHxU5PSF//EABoBAAMBAQEBAAAAAAAAAAAAAAIDBAEABQb/xAAvEQACAgICAAUDAgUFAAAAAAAAAQIRAyESMQQTMkFRImFxgfAzkaHh8RQjQlLB/9oADAMBAAIRAxEAPwD1mrhxEAQhFWmWE3kHZHqpQnFEOlPxtiZoF4rEZhHJVWm6sOwxIkXEwochB5K1VVIkd3bC+ExntoE7F1ZQfvFYoVLXKRLHWx0cl6OvKhcVOWqvVCUMGF6XeKNyZK4wsd6uiqqwKdmWG2TuqqKo9NJTHFccNeVESnuUbguOFKcCheI4uxroLgANTP8AdkQp4+nVaH03AzqJuD1GqneaPPiM8t1ZYaVOxyqNcpGvTwC42ophWVAPT2vWUdZdFRWaAkoa1ytUK8LTgjXqwIhC68clZfXlV6oTMemDPaKq6ulqRCrJRJApJLqOseHJwco0lnE3kSZkkyEl3FHczXESNUMrNuUTBUVaiD5rz4yotasHOOUWGqhxNPM2/up6tLKeYXX1BllNT+BbXyBnMgwrGFp2UFZ8mU6jiIT5W0Ii0mEMkhVquHUlPESpcRUhhPIfVTO0UKmDKlBQOpovgW523UtThwWcjeIBhOBRCtgoUTsCV1mUVJTXJ7qcJpC44gqEAEmwFyeQWa4p2hJOWmcg/M5rpPlaw/uyh43xk1X5WzkadBIzbSSY6xCpYfhD3+EkNEz+KRPrva3QKPLlk/piVY8SW5A54MyTmEg+KASSDEzfT0srGHqua/M3w7bHXrrNvoUVq9nmgeKodrQ6LaAwTA9EzBcCDzDHEOBJyuEajX5TbzUcoSRWmmgxwriveNGeAYGjgfVw/DKLALHV+GvoG4kTY2OtraZtrOPoj3AeJZ/A4ib5SM0ED8IJHiIjYlWYMzf0yJMuGvqj0FQnhP7tdDFaSDmKdoUTApUajZjdD5UbzK5KSfGFCZTs4Fwp2VKEwAbC6GroCcF1mI4KalbTXGlStCVJsbFIYKS6pMqSy2bSDxcq1arChfibWVSviCp4wsfKdFqrW3lC6lZJ9SVEVRGFE8p2RldASK5KYxaJm1oC7isTLI5kKsIcSOW3NR4mrBaDufsp5UURsNcPqAM9T9leZiJEjdZ+jiZBjTTz5qzw/FEDKdtOoSXH3G8vYIPbJXYsq/xF051dY4s1NFWvQuhfHHFlBxGp8P8A1WlTcU48ynaZdyWdxfHe+GQmLggRuDIQylWg4wb2U8LhA0aeI6+qMYLCQ3N6whwdbrCo8Oxj85aCTByutFyJtBvqkrQ+rNIO7eRIMi0hzh6S03CuYZzQbTIsJc51vIlV8Fw8ak3KsVsBF2lc/k77HOJYQPAkT/6hBsHwru8TTI+Vzr2vMHU6wut4xUNUMEAF25FwDcgalExVAeDNgZ9II/VCkuSZrvi0FDSTe7UVHidNxgPE8lYJXoRqXR58k49jMiUJ0pSmcRfI5lSyLr6gAkkAcyYCVIh2jmnyIKJOuzKvoTSnOamwpQ5c01tHJ/JHlXC1TFiaQujJnOKI4UjEiuhqLsHodASS7opLDf0Gd4Ux7lxcKKgbOFNKcn/DOy5oMc1zdHVZAVyE/Kp6GBc+YGixyS7OSb6B9fD5uh5oXXpVc4k5o0cLmOqJ4uq5pgAWFwdfRDquKkw4Fp53+x1UPiHGWvcuwQl2+i1Rq1nkFzWgC40k8iQEX4fw57vEffb0Qbg3CX1S7M/KGxcXmZ09lrMMQxjWNkgCJOp6lBjfFUgpx2M+CABvoCT6LIcT7QF0hkgczrH6LXY6pFGpzyO+xXnlSldZKbDxwiyq8T1TGULjzVvulwMukFVkhNlNh2Bt4v8AZMYASJVys0RYpiEMlw+JKItxMhB6ARGkCsYSKTuFtFcVIvlIBm0OIJkeY+qZxQkNEa3H9+6JYrDyGnSDdDuIPDjZLk9DIdgSnSIWg4Vxk2ZU8g79Hfuhnd9PVObT2QY5yg7QzLGORVI1y44wJO1/ZQdncPUqMImQ2AJ1AvvvojL+BZmOaXRmaQI6iJXrxzRcbPGlhkpcTz/HYl9bM8uLWCA0DcunK0baAknkNNFRwmGxDR3oBLAQA4+HM4mPAPxAReJjmrbjANN4IIcZG4e2W6b7hR1MaXBjSJDbNkmwJkwBpe6glNt67LoxUVvo0PC+IvkCrBa7Q7t6OO4vr0RLBYttSt3YB3h2xy6rH1+MPZla0i5Oom1k7CcafTdmaYIBEjqmLxEloB+HTNLheIuqYju2gFhc4A3mAD4vojHwD+SxnZ7ibmVc+zA5x6+E29dPVaDsjUqVsQ6o57iA0lwzGCXGAI0iJ9kcM7AyYEFPgiNV0YUo73S73YR+cxXlIDfCO5JI1kSWeawvKRk1xOXIVpEPw7ZcJ5rQ03AhCsNhhDXXV0VlHlfJ6K8S4rZMMGyZgJr68XSFayo1nSlJX2MbroxPFMZ3j3GYcST+yFDiL2OyvuD6gqbGUZnYglVcO6fC4XBseqTJ7Koqka/s28mSCQ3cX180fBVHgtGKTeon3RFzE6OkTy2xrqWYEHQgg+tljeJYA0n5XR0OxHMLYl8CSUB4pjW1bEAgG06oZIKDaARodFE+iQr1R2wso3BBxQ7kDzVLTNwrFPEF+pmOdz7qPEBcwQgeq0xr3CVEjmnYjiAYwnkFC0qri6OaxQNhxRPwvi00nUyJOrXb+/JTPw6iwfDsuWTY69BCMOp5RmBlo1brbmEDTfZqqIHFNTMwwkSfmPhaJLnE6QAn8SxgAAa4Nc69gDlZu4nZEewzWva95YcwcA2q+cz2kG4nTTZbGNujp5KRpOCYXuqeWLm58+XoiPeXULE2viGsaXOMAAk+gk/ZPJLsxHbjCNbXLmAl1RoL2xPiEgEdTH06rNVKbm/OMpgEixgnqEa7S8Y7yr3jARYNDdSYnl5oFjsSSPEZO6Te2VVcUDjWcahJ0a23mSZ/RMGLJJOwt67qdxBsq7qFoCFhovUq/hDW3J1jUk6AL1TsbwQ4ah4/8SoQ5w/KI8LPMXnqShHZDse2gG1avirRIB0pTsBu/rttzWtzp0Y0TTnekWC9czKAOXc6OhdkudJQmokuoyzOLkJ7WE6CVbp4CLv5WH7q9zS7IlFsWBxOjYV10QqTaYGykzwpppN2iiNpUzrqiaSE2rVlRFyyjbMDxx4p4io0aZidDvePr9EPo3qTtuivanAk4kugQ4NO3LKfsocJgOoH1+6hy8uVIsxu4m74XiQ6m1w0IHpFv0V8vWc4IQ0Fsm9xP1VviWMysgGHO33A3KpW42IaqVA/jPHWF2RpsNSIueSFHEA6GVBiOH7gz5oTiiWcxG3sp5Tkn0OjGkGKuOa2MzgJ0UnehZiliHm5uTv5bKbDYtzXQdDty8k72MsNVimUAozWlOpOWBlxr1XfW8Y81NTKqVzDpQSCRIamSrNzyJM2KMYnizWU25YL32aNBYXJ6D9kCr1cwaYgiQbzPIqUM7ymWExpB5X8XuFlnNFfDsNepe7AZe7d52b5f3yjZ4PF5Yy2jbaOULJYrFik4Mpi2Ue9/wBQPdWcLjahF3ho1vcwd4EfqkvKouvc7iej0qwc0EaESqfGf8IzJEEHKYMEEG+2qE9nOJuDjTeZBuxxkeKxLYPS+v3COYx/9NwA1Ee9lZCXNWiWSp0eb8UaWU2VvFBBEuINy51p0gj7FAMTiMxsfTf2RrjGd9KlTH/DB8JJgucRJJPIBZavRI1keY63PS6kyNqX2LI9FqkxznBoBJJAAAkkmwAC9I7K9ihSirXg1BdrNW0+pO7voOqzH8OOG95iDUcbUhMXu42bvA3PovUM6oxRtcifLPdIklLMos6Up9CLJc65mUa6toyx2ZJNSXUcRYBgaDzK5WqSVNWIiyoueuW3Zz0qJConOXCUoRoFnFwhPhILrOozXaenDmHo4exB/VC6T1o+1dGaIcPwvB9DIP1IWewFAPMF2X6lTT2yrF0W8NiS1wPIp2JxBc4k/wB8laZw5gbOpBvf9FI/CsmOY5/ZCtIY6bsCV60Km/Cd60kwAJuecaBFH8MJNzDefPyQzjHEA2KdMeguhOcvZA/B0dW7gpmLZ4hGqlw2GqZ8xsCN9fYKRwpscXOdJ5cuianoXWztCi6LqxTsqdTjOzW+6ibWquMxb2WBphyk5Oq4cOCHUq6n+JQhUPZg41K41twBvZRVMYiPBMGXHO7SIaOfVAwkgdi+GxVlx1A02jkVfwTmt0A1n9LJcfw5YA8XAN+k2VSjWS1SYyrVmmw+It7fTRT8b44BSDW/O4X/AMo390Gw+KDWknZDcRiMxJOpTeVCuCe2QVnKs4SYIlPqPSw4koA2a/sTw/JTqPLcud4APNrBr5Zi72WmVXAUclJjeTRPnv8AWVPmVkY0qPOlK3ZJKUpkpSiMHyuymSlK44fKSbK4tOG1G7FREK5XEiVSlAmE0chdhJIojDhC4QlKS44gxdAPY5h0cCPfdYfDZqVQh9iDB5SCt45YPtHjmUMS7OWukh2XMJhw35ftCXNaDxyp0MrY0y+D+I+2ZR/FmbkmB+6Bu4qDncNCSReRE6Sn0sUXOgCLXnzKnssNXU4i11IhpOaDEm09Vn8H3kZgG5nXLna30ATcTw+tRpNqGwe/KAfmDSCZI20UmExNkXXYKSe0Oq0K77FwaOh/ZPocDH4iXfQK0yupmvW2ZQqWEa3QAeiT6SeClK46ilUwh2UZwz+iIroC6jbKOGwRzAuM9IstLQfAQ1isMqpdBWXq0PaWuEtcCCOhWOpTSe6k65abHm0/Kfb9Vpu+Wf7RYVxcKrATkae8jXJI8XUAk+h6LGrDg6Ju9soH1FWoYsELlRyEZQ5z0Z7NYLvKzZ0HiPkP3MD1QJhkr0HszwzuqUkeJ8E8w3Yfr6puONsnzy4oNSuymgLsKw847K7KaurjhwXU0Lq40dK4kkuNGQS1VwuNJG6ahRrJglKja5cfVj3A9yB+q44fKWZNlcJXGFDj/E+4w76gjMBDZ0zGwnpv6LxvGvqVHOcXMcSSTzJO8/3qt9/FGtGGpAzBq3A3IYY+5XmAdTJ3Yed0rI30VYUqsjqlzQWkOaCZIB8M80W7N1Sa7MzswJiSbjXdU8jtnCoOW8aWKv8AAsMHPLmggtiQbeJ2n2KmnKospSNhx6tVqUe7Dg4BwdJ1sDAn1QDDOLTDxB2OxRihjtje+s6+vt7IvQo0n0CXgQbmYsdbe6VjySlpik6boCUqit03KkeHwZY4hs/ivAhEGGmWwDBy2P8Am5naOkJ8XezWx4KWZQ1nFgaXNMOAIIEiSPlPI9FB/M2TAmYnRbySNqy6CpGoXS4j4r6HTp7K/RxTDo4ax1nlC5TTO4loFOzJUKYLoLgAN9TPKFTxWNawkGZE+3OeUXQykltnJFtz1NwesPiGCdcw85Y630QwOqPYXNAa0fidN7xAA1QutQzOl5cYNtg3yAQrKk7OklVMI9q+z4wz+9pFopuPipkgGmT+UbsP08tAFTHgCRJ8mn7pvF3tblM5fmEwCSfD9dUJdiWneo73A+kJiqe0hkXxVNmh4VxcU6rXPoueAZyyB5Hr5L0vg3H6eJbLJDhqxwhw62sR1C8WY9n/AMdT3P7q/wAK4sKNVr2uewtOhkgjdp6RZMhLjoVlgp79z2wFdlRYaqHsa9pkOaHDycJH3UsKiyA7K6mrq44kbTXTTTQ5dzIdm6OyVxLOkuN0UQ9Q8Qxgp0nPJgAakTE2BIG0lBOI8Ry1szqzWxpSZ4yOeeIbPmVFj+1Ye0tayAREkifaCEtZEyiHhcs1aRkKXaN7KgIquMHUmS4Dm2YjZTYrtRUr1M0lsSWtB8LCBI8z5rg4bQmSyfN7v0KnpGmxpa1vgLs2SfDmiMw3mOqVK2mkx8fA5L2WeGds6gaATNrFwLjbeea3bKktB5gH3C86wlLDh4zNeyNHMcTHUtfM+hXoDGvyBzctVpEgtMEjaxkH3ToMny+Hnj1JGa/iPTDsHMjMx7XNG5mWn6GfReUPc7cBw6L0vtG41ajpBDYaADYgg+IEf3oFjqnZiZ7t153B+sIJtPYWPlBVLQDpRMsJaeX/AIR/g/EcjCH6mYI8oCHV+C1B8zJjdhk+2qmoYUhoGV1huCkZY2tjeSrQQHGGsBJkxsNT6mw80Y/mBdh2SIzHNlGYwLlotf5RqsxUw8g21BRjHvDAxp2A9wIRYsPN8Y9snnkWOLky7SqEg36XPuVa4cKQkPBLjuHEAeQQ/BmGAuGu3ndWsFiQ10saCRzGaJVOdRU2o9IHw7k8acuw5RqSINwfssdxuiKdd2U2sQL6H8PuCta2vLZIg7jSFl+NEF0kj1BO4iI5eJTPoth2UTihAg3Ot9Dt16XRfgWHOXvCfxHL16oRTpAuHyzmty25fTyWlwsBgA0AshjFBS6pDcCx7xIc1oJMZiRNzGyuYGi2q9zarbsADTY+LxXmLhUfgjADHSAL7G3JW8CcrydPl+ghE1emJbCP8w/okEfK5tzMFucA6gfr5oFWkzPl9wfqEwY0E1RHzhwmANARqDJVGrxcsILhmzanQy2BI2vdBHDKeJz+NE+TIlkjD3Zzjb/AYaHEFrgD1sdf9Q9lnnYippDW/VEsZxAvBAAbIItrfqeqzrnN3eT6/sgwqlTLV0XHVn/nb6AJ7K7/APKVQyt/K76rR9ieADFYpoh2RhD6hMxlBs3/AHG3vyVCjbOc+Ku/6nsnBKJbhqLTYilTBHI5BIV6FFK7Kpo8yyUKVsW66emqrtKrVMWPiadOZOR7vKYAHsHFLySUav3dBR2EXxsmgqRrEypTI6okcziSZmSRGWeN96l3qrsdJgXKNYHszUqXPhHXVQ2faukDO8XMy1+G7IUx8ziUSo8CoN/AFtAckYANcdj7LVdieLPY/uXg5Hnwkg+F528j946opVxWFpEhzmNLZJB1Ed3Nv+bT/wCsKVvFsOHR3lOZjXfve5jz7zw+aONxdkufhli4SCXGuzfxDZAy1APC7n/ld067LGO4DXaSCwgg3XpnD+1VFwY1zwHOp5wdnNEnMNz4QXG0AJVe0GGeQBUEkhrZBkuJqDKWRmaR3T5kACEeSEci2jxceR4rxz2jyp/AqwDjkMAF1ul1V4fh6lZhb3bswzEgi0ONMCDvo5emO41h6jHg1AwDKHSQ2z2teCCDEeLXoZsqnBOO4XDmpmeCCGkQ0khrcwOfMAWXDvCb2Pmjixcocdx6PPKvZ9zTPdm19CRa6qYrBOLcxa7MG6Zbe/kvV8T294eaciuG5m2ljrDfMI8NgTeJgxKq4fjuGrEsoltZ4DfBDwYlwdEi3ykaJU4cmqAS1s82YD3bZB05KbBk5oYAJ1cbD3XrLezVGq0E0Mtrh0WueSrVf4eUXGxgbtDRf11HotbbdJMJa7PPsZXLBBcCTyMoGKDXuLn1ANLC5t5iN+q9Lx/8OoHgMjk4rKY7gfcmHUgOpBM+62CS9SH3y9JSwfD6EyHgkbl15PL6q02lTAgFpHLMCP8A0mfDM2YJ6WP0UVHB0y0jJv8AmcfW5TeUPg7y5fJPUa3VsA8gZB6pvegAnldRtwLW3aInW/0TKuDDxGYgbjRJaV6McJIDUalnnpfTck6j0XH4EujPLQBqIOpt7hFf5WACI3856/3yVTF4/umOMTAmNIdJAGmlwjyN/wCnWKHbZF5b895JLVf5AeNGR5aDMGJ080zhnBzWzQ4MhwA8OYmQ4jQj8v1XeH8aJqAVKbMrzYhsG5ib63VrCV3UMQcwmm+oTFhMSBB2jNeeSDHi4eooWbVIpYfhNQuAioJOpplo63K9g7J8E+Go5QWnNDswmXSNXGBtECLLGYvjpLg4GA4Q4C8OFp9QRtsrvCe2Hw2VlS9M5iTckGxGXaLkxrbqsg/r37A5XJxN5im1Ld2Wg75gT5RBCfQDg0ZiC7cgQCeg2Czw7aU3ub3clskPLhBi0FsHqTfki+B4sypdpGUlwa7M0h2UwYgqhSJ2iTC963Nnc1+7YBaY67LNUBW+MFQtuSHEmRlZBMEagZQR1hG6mMHxrKc60Hkjye3L9nJnGsWykxxBbnJmJGZxLS0SNTqFHmwKaTbdR2OTcfb1B3D94JL8tzYMzEAQNS4AkzP0XRiYc4EEwG2ET4i7meiAYztpSpRLahJAPhb4bibOdAPogmI7c1S576dJoDgxoznMQW5yTDY2d9FYoOSsRLIkbjXRrvXL+6S84PbjF/mpj/l/+UkzyZ/IHmwK3Yvh7e9IfUpZoBEnrHLqtzjMM2nSNQ1KcABxAOZxkWa0AXJ08149QoNs5rmNJv8A4jAfuEawvE3ZSx5DwRB/qM08w6QeoXmONP8AufUxzp/8/wCh6C17csvcKbhMioW2hzWBwLS5rmlz2tkE3MGIMVaHGKBJms0f0w9pyvghzg0D5ZnUxEw0nS6BcEGHrlpqGs0mHHM92d3ipvAdeImmyBbTzWjocHwFIDu6jmO2LahDwb3zDQw54sBZ51JlNx4HL7ATzTWk7v7A/EcNoPxDTnZUqlwaMpdEtFRgmQGkGXDqWt3aE2p2XwtKadVwpgBjvneSc1OrREOE3DaT3E7EZ9bjWYPhuDIaKUktykf1DlbD3VALnTM4qti+zmHqucXZnEumTULo/wATwsnRv9WpbraIEVR8OvuIeeclTSv8FLA4bCCoXVazS1tPu2ltRweG1GwKbAzxDM0xA1tvCVP+Xz3TBP8AUYR/VfD4l7HgtblaCa5iCDJhsQEUp9iKL87gz5ySSXE3NUVZaDIHjaNtBGllx/ZmgKNSkJZ3jWMc7M53hYWm0OGV3hs4aG8HRd5XtEkn9cnJpN/CM/i62DNdtMskGkHAd40Ny16DKTpz1Guf4GizQ4iJFyoMZ8FSouy1TDwzNdwztJdlEQBfvpgCYe3YgnZY3hFGo41O7hxZkcdRllxAjb5nfRDKnZ2n3uaCcvcvYM7izvKTWDNkNg492wTezTzuHkyb2M58I2lswtR2FNNz2NdXa1pDs1YuLmhpIMZmg5WvJF95uUS4d2vFF7smWk+DmYGNNnONa0FwN6psDO2ydx+hRYzIxrYqNa13MNbSbTgE3+Vovzk7qHhGFouD21D4PA8iRIcW5JEi/hYBBseRuhlBx6ELJye0Xj/Eaqf+NaJkMaRHg5CZ8YtHNL/+jVACfiGw0XhjTOvy+HxaHTTdU+M8P4a2m1rZb4hPjMlpyggzbRjTfkhmMqYAMbDqrQA8DI4kskS4FxP4gfYoI3KPJBSyRi+MkjX0u2lctDi4EEA3Y0aibwqPaDts40HGoynp4dQfusViONVAxppgOpmGticwAgAwdtlFxLs/WqkE1g5pI/2yAfEPU6TouXK6D8zH3QNrdt6gBORvqT+ycO2VTZjL/wCr13VXivZd7CRILQ0HPBAMuDYGpmSPuosZwKpTmS2zywhpJuCRy0stcWjFkT9y+3tvVvLGW/1Jo7bP3pt85d9UOPCHwHACI5jQprOFOLsoFyYiRBOuuixWwnL7hxvbZ0XpNPk4j9ClU7aseMtShIOoLwfu1BTwqo2oaZEOFyCQIBuDMxF1JV4O4awJ5EHcDX1XW06ZtprRJUqYV16YfRdrDh3jZ98w9iosTj6hi9Mw4OJaDcjQ3u30AVf4P5hIOS/IG026wo8JWa1zXP8AlcDYEkg3F4A/VHGDm0JcoRRe/m9QnxQRqBJsec/op2urVGwWCPw+ItaNYJGpN9Vc4fWw5f43EaTlgOkCNHadUYezDhhLXuJ2blj3cHEBWLw3Hct/gQ80Z6Wvz/ZFDCZ2gXaDIPhFhAiBp9UQwfEHUs2WCXGZcASPI2j0hVqIi512HLquEqqPh8a9iOWSTVFrFcTq1HioXkuDS0NByeE3yhw/VCH8dFMDPReHb6XuJOfR2kq2Qdk+jRNTwhuafwxP0S8vhYtPdX/IOGRtpNXX8yUdpGvoNAJIcQS0a5mucBLYmYJM/wCbkoMfxVtPKZAZYh0y4PInLbaJPqilPsnUdJe7u2mTlDQ4gkeJwaCA2YE+Sif/AAzFYNc2uTmGaSy0OuD81rFR8JReqGf7cu7AFPtDSInvI6HMDryASWkH8G274oz0pD/9JI+U/hA8Mf8A2Z5vV+Yf6W/ZEuzLAcS2QD8xuJuAYKSSmfZXA1QceeuqkxDfC1JJVxPbydx/P/ha4VWcHthxGuhI2VvDYp+UeN2n5iuJIn0hcf4s/wBC5h8fUBEVHjyc7901mLf+d2/4ikkhXYUl2EeC4t5Bl7vw/iPIobicY8E+N2/4iuJLI+4iP8eX4MX2trObVpwSPAdCRzQ/D1nSfEdKe5/Kkkp2eZ7/AKnOOO+X1/RCuJuOeJsXGRziIldSWYfQBn9f7+A5wZ5+EmdA+OmuiKdnKpdhJJJOc3JJOh3SSWQ9X6gPok42fA/p3Ef/AGlB+0BiuIt4nf8Ackkn5Pb9/IUOn+/gfhz4f94+xTsaYczzakks9hsegWXnv9Ty9I0V5rkklLm9Y3w/pYHZrU9f+1UqXzt82/dJJV4/UST6NY9gLoIBECxuNSg4eW1iAYE6Cw9kklViESNJTNk8JJK1CWPC1uBYGsGUASLwI+ySSTmMXZaxFUimbnTmVP2LvgcPN/6bdVxJSPsb7GnbRbGg9gupJITT/9k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3186" name="Picture 2" descr="sightseeing in thailand, ganesh statue big in nakhon nay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3581400" cy="2686051"/>
          </a:xfrm>
          <a:prstGeom prst="rect">
            <a:avLst/>
          </a:prstGeom>
          <a:noFill/>
        </p:spPr>
      </p:pic>
      <p:pic>
        <p:nvPicPr>
          <p:cNvPr id="93188" name="Picture 4" descr="thai monk blessing devotees at the Nakhon Nayok Ganesh temple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5802" y="5029201"/>
            <a:ext cx="2438398" cy="18288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3081516"/>
            <a:ext cx="5181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800" b="1" u="sng" dirty="0" err="1" smtClean="0">
                <a:solidFill>
                  <a:srgbClr val="C00000"/>
                </a:solidFill>
              </a:rPr>
              <a:t>Nakhon</a:t>
            </a:r>
            <a:r>
              <a:rPr lang="en-IN" sz="2800" b="1" u="sng" dirty="0" smtClean="0">
                <a:solidFill>
                  <a:srgbClr val="C00000"/>
                </a:solidFill>
              </a:rPr>
              <a:t> </a:t>
            </a:r>
            <a:r>
              <a:rPr lang="en-IN" sz="2800" b="1" u="sng" dirty="0" err="1" smtClean="0">
                <a:solidFill>
                  <a:srgbClr val="C00000"/>
                </a:solidFill>
              </a:rPr>
              <a:t>Nayok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>
                <a:solidFill>
                  <a:srgbClr val="0000FF"/>
                </a:solidFill>
              </a:rPr>
              <a:t>Thai Buddhist Monk Blessing Devotees</a:t>
            </a:r>
          </a:p>
          <a:p>
            <a:pPr algn="r"/>
            <a:r>
              <a:rPr lang="en-IN" sz="2400" b="1" dirty="0" smtClean="0">
                <a:solidFill>
                  <a:srgbClr val="0000FF"/>
                </a:solidFill>
              </a:rPr>
              <a:t>Most devotees are Thais or Chinese</a:t>
            </a:r>
            <a:endParaRPr lang="en-IN" sz="2400" b="1" dirty="0">
              <a:solidFill>
                <a:srgbClr val="0000FF"/>
              </a:solidFill>
            </a:endParaRPr>
          </a:p>
        </p:txBody>
      </p:sp>
      <p:pic>
        <p:nvPicPr>
          <p:cNvPr id="93190" name="Picture 6" descr="thai devotees at the tem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343400"/>
            <a:ext cx="3276600" cy="2457451"/>
          </a:xfrm>
          <a:prstGeom prst="rect">
            <a:avLst/>
          </a:prstGeom>
          <a:noFill/>
        </p:spPr>
      </p:pic>
      <p:pic>
        <p:nvPicPr>
          <p:cNvPr id="93192" name="Picture 8" descr="thai devotees of lord ganesha streaming into the temple premises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533900"/>
            <a:ext cx="2895600" cy="2171701"/>
          </a:xfrm>
          <a:prstGeom prst="rect">
            <a:avLst/>
          </a:prstGeom>
          <a:noFill/>
        </p:spPr>
      </p:pic>
      <p:pic>
        <p:nvPicPr>
          <p:cNvPr id="93194" name="Picture 10" descr="thai monk predicts lottery results besides giving blessings to devote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1447799"/>
            <a:ext cx="3657600" cy="2743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7C27-912C-4497-8D0B-852396CE07EE}" type="slidenum">
              <a:rPr lang="en-US"/>
              <a:pPr/>
              <a:t>43</a:t>
            </a:fld>
            <a:endParaRPr lang="en-US"/>
          </a:p>
        </p:txBody>
      </p:sp>
      <p:sp>
        <p:nvSpPr>
          <p:cNvPr id="3368962" name="Rectangle 2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200" u="sng">
                <a:solidFill>
                  <a:srgbClr val="FF0000"/>
                </a:solidFill>
              </a:rPr>
              <a:t>Hindu Imprints in</a:t>
            </a:r>
            <a:r>
              <a:rPr lang="en-US" sz="2600" u="sng">
                <a:solidFill>
                  <a:srgbClr val="FF0000"/>
                </a:solidFill>
              </a:rPr>
              <a:t> </a:t>
            </a:r>
            <a:r>
              <a:rPr lang="en-US" sz="3400" u="sng">
                <a:solidFill>
                  <a:srgbClr val="FF0000"/>
                </a:solidFill>
              </a:rPr>
              <a:t>Indonesia</a:t>
            </a:r>
            <a:r>
              <a:rPr lang="en-US" sz="2600" u="sng">
                <a:solidFill>
                  <a:srgbClr val="FF0000"/>
                </a:solidFill>
              </a:rPr>
              <a:t>,  </a:t>
            </a:r>
            <a:r>
              <a:rPr lang="en-US" sz="2200" u="sng">
                <a:solidFill>
                  <a:srgbClr val="FF0000"/>
                </a:solidFill>
              </a:rPr>
              <a:t>world’s largest Muslim Country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3368963" name="Picture 3" descr="Indonesia No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" y="990600"/>
            <a:ext cx="6162675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68964" name="Text Box 4"/>
          <p:cNvSpPr txBox="1">
            <a:spLocks noChangeArrowheads="1"/>
          </p:cNvSpPr>
          <p:nvPr/>
        </p:nvSpPr>
        <p:spPr bwMode="auto">
          <a:xfrm>
            <a:off x="990600" y="5943600"/>
            <a:ext cx="15890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/>
              <a:t>Borobudur </a:t>
            </a:r>
            <a:endParaRPr kumimoji="0" lang="en-US" sz="1800"/>
          </a:p>
        </p:txBody>
      </p:sp>
      <p:sp>
        <p:nvSpPr>
          <p:cNvPr id="3368965" name="Text Box 5"/>
          <p:cNvSpPr txBox="1">
            <a:spLocks noChangeArrowheads="1"/>
          </p:cNvSpPr>
          <p:nvPr/>
        </p:nvSpPr>
        <p:spPr bwMode="auto">
          <a:xfrm>
            <a:off x="3886200" y="5867400"/>
            <a:ext cx="2895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/>
              <a:t>Prambanan Temple</a:t>
            </a:r>
          </a:p>
        </p:txBody>
      </p:sp>
      <p:sp>
        <p:nvSpPr>
          <p:cNvPr id="3368966" name="Rectangle 6"/>
          <p:cNvSpPr>
            <a:spLocks noChangeArrowheads="1"/>
          </p:cNvSpPr>
          <p:nvPr/>
        </p:nvSpPr>
        <p:spPr bwMode="auto">
          <a:xfrm>
            <a:off x="228600" y="609600"/>
            <a:ext cx="8001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200"/>
              <a:t>Lord Ganesha and Garuda on Indonesian Currency–year 1998</a:t>
            </a:r>
          </a:p>
        </p:txBody>
      </p:sp>
      <p:pic>
        <p:nvPicPr>
          <p:cNvPr id="3368967" name="Picture 7" descr="borobudur mandala 800 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733800"/>
            <a:ext cx="3733800" cy="2260600"/>
          </a:xfrm>
          <a:prstGeom prst="rect">
            <a:avLst/>
          </a:prstGeom>
          <a:noFill/>
        </p:spPr>
      </p:pic>
      <p:pic>
        <p:nvPicPr>
          <p:cNvPr id="33689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657600"/>
            <a:ext cx="28956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68969" name="Picture 9" descr="Travel-Garuda Airway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191000"/>
            <a:ext cx="2514600" cy="1819275"/>
          </a:xfrm>
          <a:prstGeom prst="rect">
            <a:avLst/>
          </a:prstGeom>
          <a:noFill/>
        </p:spPr>
      </p:pic>
      <p:sp>
        <p:nvSpPr>
          <p:cNvPr id="3368970" name="Text Box 10"/>
          <p:cNvSpPr txBox="1">
            <a:spLocks noChangeArrowheads="1"/>
          </p:cNvSpPr>
          <p:nvPr/>
        </p:nvSpPr>
        <p:spPr bwMode="auto">
          <a:xfrm>
            <a:off x="6705600" y="5943600"/>
            <a:ext cx="2209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200"/>
              <a:t>Garuda Airways</a:t>
            </a:r>
          </a:p>
        </p:txBody>
      </p:sp>
      <p:pic>
        <p:nvPicPr>
          <p:cNvPr id="3368971" name="Picture 11" descr="Balinies Hindu Templ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86600" y="990600"/>
            <a:ext cx="1889125" cy="2514600"/>
          </a:xfrm>
          <a:prstGeom prst="rect">
            <a:avLst/>
          </a:prstGeom>
          <a:noFill/>
        </p:spPr>
      </p:pic>
      <p:sp>
        <p:nvSpPr>
          <p:cNvPr id="3368972" name="Rectangle 12"/>
          <p:cNvSpPr>
            <a:spLocks noChangeArrowheads="1"/>
          </p:cNvSpPr>
          <p:nvPr/>
        </p:nvSpPr>
        <p:spPr bwMode="auto">
          <a:xfrm>
            <a:off x="7239000" y="3382963"/>
            <a:ext cx="16351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200"/>
              <a:t>Bali Temple</a:t>
            </a:r>
          </a:p>
        </p:txBody>
      </p:sp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D1F-255D-4611-8D5F-8463911932FC}" type="slidenum">
              <a:rPr lang="en-US"/>
              <a:pPr/>
              <a:t>44</a:t>
            </a:fld>
            <a:endParaRPr lang="en-US"/>
          </a:p>
        </p:txBody>
      </p:sp>
      <p:sp>
        <p:nvSpPr>
          <p:cNvPr id="3371010" name="Text Box 2"/>
          <p:cNvSpPr txBox="1">
            <a:spLocks noChangeArrowheads="1"/>
          </p:cNvSpPr>
          <p:nvPr/>
        </p:nvSpPr>
        <p:spPr bwMode="auto">
          <a:xfrm>
            <a:off x="-2286000" y="2413000"/>
            <a:ext cx="1209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1800">
              <a:solidFill>
                <a:schemeClr val="tx1"/>
              </a:solidFill>
            </a:endParaRPr>
          </a:p>
        </p:txBody>
      </p:sp>
      <p:sp>
        <p:nvSpPr>
          <p:cNvPr id="3371011" name="Text Box 3"/>
          <p:cNvSpPr txBox="1">
            <a:spLocks noChangeArrowheads="1"/>
          </p:cNvSpPr>
          <p:nvPr/>
        </p:nvSpPr>
        <p:spPr bwMode="auto">
          <a:xfrm>
            <a:off x="5181600" y="180975"/>
            <a:ext cx="3733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200"/>
              <a:t>Lord Krishna and Arjuna </a:t>
            </a:r>
            <a:br>
              <a:rPr kumimoji="0" lang="en-US" sz="2200"/>
            </a:br>
            <a:r>
              <a:rPr kumimoji="0" lang="en-US" sz="2200"/>
              <a:t>on a chariot with 8 horses</a:t>
            </a:r>
            <a:r>
              <a:rPr kumimoji="0" lang="en-US" sz="2200">
                <a:solidFill>
                  <a:schemeClr val="tx1"/>
                </a:solidFill>
              </a:rPr>
              <a:t>.</a:t>
            </a:r>
            <a:br>
              <a:rPr kumimoji="0" lang="en-US" sz="2200">
                <a:solidFill>
                  <a:schemeClr val="tx1"/>
                </a:solidFill>
              </a:rPr>
            </a:br>
            <a:r>
              <a:rPr kumimoji="0" lang="en-US" sz="2200">
                <a:solidFill>
                  <a:srgbClr val="CC0099"/>
                </a:solidFill>
              </a:rPr>
              <a:t>City Center</a:t>
            </a:r>
            <a:r>
              <a:rPr kumimoji="0" lang="en-US">
                <a:solidFill>
                  <a:schemeClr val="tx1"/>
                </a:solidFill>
              </a:rPr>
              <a:t>, </a:t>
            </a:r>
            <a:br>
              <a:rPr kumimoji="0" lang="en-US">
                <a:solidFill>
                  <a:schemeClr val="tx1"/>
                </a:solidFill>
              </a:rPr>
            </a:br>
            <a:r>
              <a:rPr kumimoji="0" lang="en-US" sz="3000">
                <a:solidFill>
                  <a:srgbClr val="FF0000"/>
                </a:solidFill>
              </a:rPr>
              <a:t>Jakarta, </a:t>
            </a:r>
            <a:r>
              <a:rPr kumimoji="0" lang="en-US" sz="3800">
                <a:solidFill>
                  <a:srgbClr val="FF0000"/>
                </a:solidFill>
              </a:rPr>
              <a:t>Indonesia</a:t>
            </a:r>
          </a:p>
        </p:txBody>
      </p:sp>
      <p:pic>
        <p:nvPicPr>
          <p:cNvPr id="3371012" name="Picture 4" descr="z-krishna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2875"/>
            <a:ext cx="5029200" cy="3362325"/>
          </a:xfrm>
          <a:prstGeom prst="rect">
            <a:avLst/>
          </a:prstGeom>
          <a:noFill/>
        </p:spPr>
      </p:pic>
      <p:pic>
        <p:nvPicPr>
          <p:cNvPr id="3371013" name="Picture 5" descr="z-Krishna-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352800"/>
            <a:ext cx="5029200" cy="3344863"/>
          </a:xfrm>
          <a:prstGeom prst="rect">
            <a:avLst/>
          </a:prstGeom>
          <a:noFill/>
        </p:spPr>
      </p:pic>
      <p:pic>
        <p:nvPicPr>
          <p:cNvPr id="3371014" name="Picture 6" descr="Bali-GWK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67300" y="2362200"/>
            <a:ext cx="2095500" cy="2794000"/>
          </a:xfrm>
          <a:prstGeom prst="rect">
            <a:avLst/>
          </a:prstGeom>
          <a:noFill/>
        </p:spPr>
      </p:pic>
      <p:pic>
        <p:nvPicPr>
          <p:cNvPr id="3371015" name="Picture 7" descr="Bali-GWK-Garud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30800" y="5181600"/>
            <a:ext cx="2032000" cy="1524000"/>
          </a:xfrm>
          <a:prstGeom prst="rect">
            <a:avLst/>
          </a:prstGeom>
          <a:noFill/>
        </p:spPr>
      </p:pic>
      <p:sp>
        <p:nvSpPr>
          <p:cNvPr id="3371016" name="Text Box 8"/>
          <p:cNvSpPr txBox="1">
            <a:spLocks noChangeArrowheads="1"/>
          </p:cNvSpPr>
          <p:nvPr/>
        </p:nvSpPr>
        <p:spPr bwMode="auto">
          <a:xfrm>
            <a:off x="7086600" y="2743200"/>
            <a:ext cx="20574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400"/>
              <a:t>Garuda Wisnu Kencana Bukit Bali</a:t>
            </a:r>
          </a:p>
        </p:txBody>
      </p:sp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IN" b="1" u="sng" dirty="0" smtClean="0">
                <a:solidFill>
                  <a:srgbClr val="FF0000"/>
                </a:solidFill>
              </a:rPr>
              <a:t>Hindu Influence in Indonesia</a:t>
            </a:r>
            <a:endParaRPr lang="en-IN" b="1" u="sng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Let Noble Thoughts Come to us from all Directions- Rig Veda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0484-4AEC-4437-B7B3-B25DD112DB14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1026" name="Picture 2" descr="Ghatotakach statue near the Ngurah Rai International Airpo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2057400" cy="218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33600" y="8382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Bali</a:t>
            </a:r>
          </a:p>
          <a:p>
            <a:r>
              <a:rPr lang="en-IN" dirty="0" err="1" smtClean="0"/>
              <a:t>Ghatotkacha</a:t>
            </a:r>
            <a:r>
              <a:rPr lang="en-IN" dirty="0" smtClean="0"/>
              <a:t>, son of </a:t>
            </a:r>
            <a:r>
              <a:rPr lang="en-IN" dirty="0" err="1" smtClean="0"/>
              <a:t>Bhima</a:t>
            </a:r>
            <a:r>
              <a:rPr lang="en-IN" dirty="0" smtClean="0"/>
              <a:t>, in </a:t>
            </a:r>
            <a:br>
              <a:rPr lang="en-IN" dirty="0" smtClean="0"/>
            </a:br>
            <a:r>
              <a:rPr lang="en-IN" dirty="0" err="1" smtClean="0"/>
              <a:t>Ngurah</a:t>
            </a:r>
            <a:r>
              <a:rPr lang="en-IN" dirty="0" smtClean="0"/>
              <a:t> </a:t>
            </a:r>
            <a:r>
              <a:rPr lang="en-IN" dirty="0" err="1" smtClean="0"/>
              <a:t>Rai</a:t>
            </a:r>
            <a:r>
              <a:rPr lang="en-IN" dirty="0" smtClean="0"/>
              <a:t> International Airport, Bali.</a:t>
            </a:r>
            <a:endParaRPr lang="en-IN" dirty="0"/>
          </a:p>
        </p:txBody>
      </p:sp>
      <p:pic>
        <p:nvPicPr>
          <p:cNvPr id="1027" name="Picture 3" descr="Statue of Bheem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096000" y="838200"/>
            <a:ext cx="28575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724400" y="2133600"/>
            <a:ext cx="1371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2800" b="1" u="sng" dirty="0" smtClean="0">
                <a:solidFill>
                  <a:srgbClr val="C00000"/>
                </a:solidFill>
              </a:rPr>
              <a:t>Bali</a:t>
            </a:r>
          </a:p>
          <a:p>
            <a:pPr algn="r"/>
            <a:r>
              <a:rPr lang="en-IN" sz="2400" dirty="0" err="1" smtClean="0"/>
              <a:t>Bhima</a:t>
            </a:r>
            <a:endParaRPr lang="en-IN" dirty="0"/>
          </a:p>
        </p:txBody>
      </p:sp>
      <p:pic>
        <p:nvPicPr>
          <p:cNvPr id="1028" name="Picture 4" descr="penatar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267200"/>
            <a:ext cx="202975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133600" y="5829181"/>
            <a:ext cx="381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sng" dirty="0" smtClean="0">
                <a:solidFill>
                  <a:srgbClr val="C00000"/>
                </a:solidFill>
              </a:rPr>
              <a:t>East Java</a:t>
            </a:r>
          </a:p>
          <a:p>
            <a:r>
              <a:rPr lang="en-IN" dirty="0" err="1" smtClean="0"/>
              <a:t>Panataran</a:t>
            </a:r>
            <a:r>
              <a:rPr lang="en-IN" dirty="0" smtClean="0"/>
              <a:t> Temple (12</a:t>
            </a:r>
            <a:r>
              <a:rPr lang="en-IN" baseline="30000" dirty="0" smtClean="0"/>
              <a:t>th</a:t>
            </a:r>
            <a:r>
              <a:rPr lang="en-IN" dirty="0" smtClean="0"/>
              <a:t> Cent.)</a:t>
            </a:r>
            <a:endParaRPr lang="en-IN" dirty="0"/>
          </a:p>
        </p:txBody>
      </p:sp>
      <p:pic>
        <p:nvPicPr>
          <p:cNvPr id="1029" name="Picture 5" descr="Besakih-Temp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4038600"/>
            <a:ext cx="29908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733800" y="4060448"/>
            <a:ext cx="2286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2800" b="1" u="sng" dirty="0" smtClean="0">
                <a:solidFill>
                  <a:srgbClr val="C00000"/>
                </a:solidFill>
              </a:rPr>
              <a:t>Bali</a:t>
            </a:r>
          </a:p>
          <a:p>
            <a:pPr algn="r"/>
            <a:r>
              <a:rPr lang="en-IN" sz="2400" dirty="0" err="1" smtClean="0"/>
              <a:t>Besakih</a:t>
            </a:r>
            <a:r>
              <a:rPr lang="en-IN" sz="2400" dirty="0" smtClean="0"/>
              <a:t>, </a:t>
            </a:r>
            <a:br>
              <a:rPr lang="en-IN" sz="2400" dirty="0" smtClean="0"/>
            </a:br>
            <a:r>
              <a:rPr lang="en-IN" sz="2400" dirty="0" smtClean="0"/>
              <a:t>Mother Temple</a:t>
            </a:r>
            <a:endParaRPr lang="en-IN" dirty="0"/>
          </a:p>
        </p:txBody>
      </p:sp>
    </p:spTree>
  </p:cSld>
  <p:clrMapOvr>
    <a:masterClrMapping/>
  </p:clrMapOvr>
  <p:transition advTm="20000">
    <p:zoom dir="in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E900-79FB-4B86-AAC7-F87D4AB950CC}" type="slidenum">
              <a:rPr lang="en-US"/>
              <a:pPr/>
              <a:t>46</a:t>
            </a:fld>
            <a:endParaRPr lang="en-US"/>
          </a:p>
        </p:txBody>
      </p:sp>
      <p:sp>
        <p:nvSpPr>
          <p:cNvPr id="3373058" name="Rectangle 2"/>
          <p:cNvSpPr>
            <a:spLocks noChangeArrowheads="1"/>
          </p:cNvSpPr>
          <p:nvPr/>
        </p:nvSpPr>
        <p:spPr bwMode="auto">
          <a:xfrm>
            <a:off x="457200" y="30163"/>
            <a:ext cx="8305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800" u="sng">
                <a:solidFill>
                  <a:srgbClr val="FF0000"/>
                </a:solidFill>
              </a:rPr>
              <a:t>Hindu Imprints in </a:t>
            </a:r>
            <a:r>
              <a:rPr lang="en-US" sz="5000" u="sng">
                <a:solidFill>
                  <a:srgbClr val="FF0000"/>
                </a:solidFill>
              </a:rPr>
              <a:t>Cambodia</a:t>
            </a:r>
          </a:p>
        </p:txBody>
      </p:sp>
      <p:pic>
        <p:nvPicPr>
          <p:cNvPr id="3373059" name="Picture 3" descr="01angkor_w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2362200"/>
            <a:ext cx="53467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73060" name="Text Box 4"/>
          <p:cNvSpPr txBox="1">
            <a:spLocks noChangeArrowheads="1"/>
          </p:cNvSpPr>
          <p:nvPr/>
        </p:nvSpPr>
        <p:spPr bwMode="auto">
          <a:xfrm>
            <a:off x="457200" y="5745163"/>
            <a:ext cx="50990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>
                <a:solidFill>
                  <a:srgbClr val="0000FF"/>
                </a:solidFill>
              </a:rPr>
              <a:t>Wat Angkok, </a:t>
            </a:r>
            <a:r>
              <a:rPr kumimoji="0" lang="en-US" sz="1800">
                <a:solidFill>
                  <a:srgbClr val="0000FF"/>
                </a:solidFill>
              </a:rPr>
              <a:t>World’s largest Temple Complex</a:t>
            </a:r>
          </a:p>
        </p:txBody>
      </p:sp>
      <p:sp>
        <p:nvSpPr>
          <p:cNvPr id="3373061" name="Text Box 5"/>
          <p:cNvSpPr txBox="1">
            <a:spLocks noChangeArrowheads="1"/>
          </p:cNvSpPr>
          <p:nvPr/>
        </p:nvSpPr>
        <p:spPr bwMode="auto">
          <a:xfrm>
            <a:off x="5867400" y="57150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>
                <a:solidFill>
                  <a:srgbClr val="0000FF"/>
                </a:solidFill>
              </a:rPr>
              <a:t>Cambodian Ramayan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>
                <a:solidFill>
                  <a:srgbClr val="0000FF"/>
                </a:solidFill>
              </a:rPr>
              <a:t>is 2,000 years old.</a:t>
            </a:r>
          </a:p>
        </p:txBody>
      </p:sp>
      <p:sp>
        <p:nvSpPr>
          <p:cNvPr id="3373062" name="Rectangle 6"/>
          <p:cNvSpPr>
            <a:spLocks noChangeArrowheads="1"/>
          </p:cNvSpPr>
          <p:nvPr/>
        </p:nvSpPr>
        <p:spPr bwMode="auto">
          <a:xfrm>
            <a:off x="838200" y="914400"/>
            <a:ext cx="7450138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buClrTx/>
              <a:buSzPct val="90000"/>
              <a:buFontTx/>
              <a:buNone/>
            </a:pPr>
            <a:r>
              <a:rPr kumimoji="0" lang="en-US" sz="2600">
                <a:solidFill>
                  <a:srgbClr val="0000FF"/>
                </a:solidFill>
              </a:rPr>
              <a:t>Hinduism &amp; Ramayan since 1st  Century AD</a:t>
            </a:r>
            <a:br>
              <a:rPr kumimoji="0" lang="en-US" sz="2600">
                <a:solidFill>
                  <a:srgbClr val="0000FF"/>
                </a:solidFill>
              </a:rPr>
            </a:br>
            <a:r>
              <a:rPr kumimoji="0" lang="en-US" sz="2600">
                <a:solidFill>
                  <a:srgbClr val="0000FF"/>
                </a:solidFill>
              </a:rPr>
              <a:t>Cambodians pioneers of spreading Ramayana</a:t>
            </a:r>
            <a:br>
              <a:rPr kumimoji="0" lang="en-US" sz="2600">
                <a:solidFill>
                  <a:srgbClr val="0000FF"/>
                </a:solidFill>
              </a:rPr>
            </a:br>
            <a:r>
              <a:rPr kumimoji="0" lang="en-US" sz="2600">
                <a:solidFill>
                  <a:srgbClr val="0000FF"/>
                </a:solidFill>
              </a:rPr>
              <a:t>in many parts of South East Asia</a:t>
            </a:r>
          </a:p>
        </p:txBody>
      </p:sp>
      <p:pic>
        <p:nvPicPr>
          <p:cNvPr id="3373063" name="Picture 7" descr="camb8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8663" y="2362200"/>
            <a:ext cx="28019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3009-B7AF-4A94-B4FF-34683B80687B}" type="slidenum">
              <a:rPr lang="en-US"/>
              <a:pPr/>
              <a:t>47</a:t>
            </a:fld>
            <a:endParaRPr lang="en-US"/>
          </a:p>
        </p:txBody>
      </p:sp>
      <p:sp>
        <p:nvSpPr>
          <p:cNvPr id="3377154" name="Text Box 2"/>
          <p:cNvSpPr txBox="1">
            <a:spLocks noChangeArrowheads="1"/>
          </p:cNvSpPr>
          <p:nvPr/>
        </p:nvSpPr>
        <p:spPr bwMode="auto">
          <a:xfrm>
            <a:off x="228600" y="3001963"/>
            <a:ext cx="2286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/>
              <a:t>Vietnam Ganesh</a:t>
            </a:r>
            <a:endParaRPr kumimoji="0" lang="en-US" sz="1800"/>
          </a:p>
        </p:txBody>
      </p:sp>
      <p:sp>
        <p:nvSpPr>
          <p:cNvPr id="3377155" name="Text Box 3"/>
          <p:cNvSpPr txBox="1">
            <a:spLocks noChangeArrowheads="1"/>
          </p:cNvSpPr>
          <p:nvPr/>
        </p:nvSpPr>
        <p:spPr bwMode="auto">
          <a:xfrm>
            <a:off x="228600" y="6019800"/>
            <a:ext cx="2743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200">
                <a:solidFill>
                  <a:schemeClr val="tx1"/>
                </a:solidFill>
              </a:rPr>
              <a:t>Cambodia</a:t>
            </a:r>
          </a:p>
        </p:txBody>
      </p:sp>
      <p:pic>
        <p:nvPicPr>
          <p:cNvPr id="3377156" name="Picture 4" descr="Vietnamese Ganesha, Cham Museum Danang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52400"/>
            <a:ext cx="2260600" cy="2895600"/>
          </a:xfrm>
          <a:prstGeom prst="rect">
            <a:avLst/>
          </a:prstGeom>
          <a:noFill/>
        </p:spPr>
      </p:pic>
      <p:sp>
        <p:nvSpPr>
          <p:cNvPr id="3377157" name="Text Box 5"/>
          <p:cNvSpPr txBox="1">
            <a:spLocks noChangeArrowheads="1"/>
          </p:cNvSpPr>
          <p:nvPr/>
        </p:nvSpPr>
        <p:spPr bwMode="auto">
          <a:xfrm>
            <a:off x="6172200" y="6430963"/>
            <a:ext cx="2286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200"/>
              <a:t>Lord Shiva</a:t>
            </a:r>
          </a:p>
        </p:txBody>
      </p:sp>
      <p:sp>
        <p:nvSpPr>
          <p:cNvPr id="3377158" name="Text Box 6"/>
          <p:cNvSpPr txBox="1">
            <a:spLocks noChangeArrowheads="1"/>
          </p:cNvSpPr>
          <p:nvPr/>
        </p:nvSpPr>
        <p:spPr bwMode="auto">
          <a:xfrm>
            <a:off x="152400" y="3352800"/>
            <a:ext cx="4648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000" u="sng">
                <a:solidFill>
                  <a:srgbClr val="FF0000"/>
                </a:solidFill>
              </a:rPr>
              <a:t>Hinduism in </a:t>
            </a:r>
            <a:r>
              <a:rPr kumimoji="0" lang="en-US" sz="4600" u="sng">
                <a:solidFill>
                  <a:srgbClr val="FF0000"/>
                </a:solidFill>
              </a:rPr>
              <a:t>Vietnam</a:t>
            </a:r>
          </a:p>
        </p:txBody>
      </p:sp>
      <p:sp>
        <p:nvSpPr>
          <p:cNvPr id="3377159" name="Text Box 7"/>
          <p:cNvSpPr txBox="1">
            <a:spLocks noChangeArrowheads="1"/>
          </p:cNvSpPr>
          <p:nvPr/>
        </p:nvSpPr>
        <p:spPr bwMode="auto">
          <a:xfrm>
            <a:off x="2514600" y="3154363"/>
            <a:ext cx="23622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200"/>
              <a:t>Hindu Temple</a:t>
            </a:r>
          </a:p>
        </p:txBody>
      </p:sp>
      <p:pic>
        <p:nvPicPr>
          <p:cNvPr id="3377160" name="Picture 8" descr="Vietnam Hindu Temple Ruins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7925" y="142875"/>
            <a:ext cx="2047875" cy="3057525"/>
          </a:xfrm>
          <a:prstGeom prst="rect">
            <a:avLst/>
          </a:prstGeom>
          <a:noFill/>
        </p:spPr>
      </p:pic>
      <p:pic>
        <p:nvPicPr>
          <p:cNvPr id="3377161" name="Picture 9" descr="Shiva at Po Klaum T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9025" y="142875"/>
            <a:ext cx="3940175" cy="6105525"/>
          </a:xfrm>
          <a:prstGeom prst="rect">
            <a:avLst/>
          </a:prstGeom>
          <a:noFill/>
        </p:spPr>
      </p:pic>
      <p:pic>
        <p:nvPicPr>
          <p:cNvPr id="3377162" name="Picture 10" descr="Vietnam Hindu Temple Ruins-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" y="4191000"/>
            <a:ext cx="3695700" cy="2457450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7377-8559-4F02-B311-478E29F4F7BA}" type="slidenum">
              <a:rPr lang="en-US"/>
              <a:pPr/>
              <a:t>48</a:t>
            </a:fld>
            <a:endParaRPr lang="en-US"/>
          </a:p>
        </p:txBody>
      </p:sp>
      <p:sp>
        <p:nvSpPr>
          <p:cNvPr id="3379202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48768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/>
              <a:t>Ministers take oath in the name of </a:t>
            </a:r>
            <a:br>
              <a:rPr kumimoji="0" lang="en-US" sz="2400"/>
            </a:br>
            <a:r>
              <a:rPr kumimoji="0" lang="en-US" sz="2600" u="sng"/>
              <a:t>“Urusan Seri Paduka Baginda”</a:t>
            </a:r>
            <a:r>
              <a:rPr kumimoji="0" lang="en-US" sz="2400"/>
              <a:t>  </a:t>
            </a:r>
            <a:br>
              <a:rPr kumimoji="0" lang="en-US" sz="2400"/>
            </a:br>
            <a:r>
              <a:rPr kumimoji="0" lang="en-US" sz="2400" u="sng">
                <a:solidFill>
                  <a:srgbClr val="CC0099"/>
                </a:solidFill>
              </a:rPr>
              <a:t>‘</a:t>
            </a:r>
            <a:r>
              <a:rPr kumimoji="0" lang="en-US" sz="2600" u="sng">
                <a:solidFill>
                  <a:srgbClr val="CC0099"/>
                </a:solidFill>
              </a:rPr>
              <a:t>by the orders of the </a:t>
            </a:r>
            <a:br>
              <a:rPr kumimoji="0" lang="en-US" sz="2600" u="sng">
                <a:solidFill>
                  <a:srgbClr val="CC0099"/>
                </a:solidFill>
              </a:rPr>
            </a:br>
            <a:r>
              <a:rPr kumimoji="0" lang="en-US" sz="2600" u="sng">
                <a:solidFill>
                  <a:srgbClr val="CC0099"/>
                </a:solidFill>
              </a:rPr>
              <a:t>Paduka of Lord Rama</a:t>
            </a:r>
            <a:r>
              <a:rPr kumimoji="0" lang="en-US" sz="2400" u="sng">
                <a:solidFill>
                  <a:srgbClr val="CC0099"/>
                </a:solidFill>
              </a:rPr>
              <a:t>’</a:t>
            </a:r>
            <a:endParaRPr kumimoji="0" lang="en-US" sz="1800" u="sng">
              <a:solidFill>
                <a:srgbClr val="CC0099"/>
              </a:solidFill>
            </a:endParaRPr>
          </a:p>
        </p:txBody>
      </p:sp>
      <p:sp>
        <p:nvSpPr>
          <p:cNvPr id="3379203" name="Text Box 3"/>
          <p:cNvSpPr txBox="1">
            <a:spLocks noChangeArrowheads="1"/>
          </p:cNvSpPr>
          <p:nvPr/>
        </p:nvSpPr>
        <p:spPr bwMode="auto">
          <a:xfrm>
            <a:off x="228600" y="5715000"/>
            <a:ext cx="2743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/>
              <a:t>World’s tallest Bldg.</a:t>
            </a:r>
            <a:br>
              <a:rPr kumimoji="0" lang="en-US" sz="1800"/>
            </a:br>
            <a:r>
              <a:rPr kumimoji="0" lang="en-US" sz="1800"/>
              <a:t>Owned by </a:t>
            </a:r>
            <a:br>
              <a:rPr kumimoji="0" lang="en-US" sz="1800"/>
            </a:br>
            <a:r>
              <a:rPr kumimoji="0" lang="en-US" sz="1800"/>
              <a:t>Ananta Krishnan</a:t>
            </a:r>
          </a:p>
        </p:txBody>
      </p:sp>
      <p:sp>
        <p:nvSpPr>
          <p:cNvPr id="3379204" name="Text Box 4"/>
          <p:cNvSpPr txBox="1">
            <a:spLocks noChangeArrowheads="1"/>
          </p:cNvSpPr>
          <p:nvPr/>
        </p:nvSpPr>
        <p:spPr bwMode="auto">
          <a:xfrm>
            <a:off x="4343400" y="2209800"/>
            <a:ext cx="4800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Capital of Brunei is ‘</a:t>
            </a:r>
            <a:r>
              <a:rPr kumimoji="0" lang="en-US" sz="2200">
                <a:solidFill>
                  <a:srgbClr val="CC0099"/>
                </a:solidFill>
              </a:rPr>
              <a:t>Bandar Seri Bagwan</a:t>
            </a:r>
            <a:r>
              <a:rPr kumimoji="0" lang="en-US" sz="1800"/>
              <a:t>’</a:t>
            </a:r>
          </a:p>
        </p:txBody>
      </p:sp>
      <p:sp>
        <p:nvSpPr>
          <p:cNvPr id="3379205" name="Text Box 5"/>
          <p:cNvSpPr txBox="1">
            <a:spLocks noChangeArrowheads="1"/>
          </p:cNvSpPr>
          <p:nvPr/>
        </p:nvSpPr>
        <p:spPr bwMode="auto">
          <a:xfrm>
            <a:off x="0" y="-15875"/>
            <a:ext cx="9144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600" u="sng">
                <a:solidFill>
                  <a:srgbClr val="FF0000"/>
                </a:solidFill>
              </a:rPr>
              <a:t>Hindu Imprints in </a:t>
            </a:r>
            <a:r>
              <a:rPr kumimoji="0" lang="en-US" sz="4800" u="sng">
                <a:solidFill>
                  <a:srgbClr val="FF0000"/>
                </a:solidFill>
              </a:rPr>
              <a:t>Malaysia, Brunei</a:t>
            </a:r>
          </a:p>
        </p:txBody>
      </p:sp>
      <p:sp>
        <p:nvSpPr>
          <p:cNvPr id="3379206" name="Text Box 6"/>
          <p:cNvSpPr txBox="1">
            <a:spLocks noChangeArrowheads="1"/>
          </p:cNvSpPr>
          <p:nvPr/>
        </p:nvSpPr>
        <p:spPr bwMode="auto">
          <a:xfrm>
            <a:off x="3810000" y="57150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Hindu Temple</a:t>
            </a:r>
          </a:p>
        </p:txBody>
      </p:sp>
      <p:pic>
        <p:nvPicPr>
          <p:cNvPr id="3379207" name="Picture 7" descr="Kuala Lumpur photo gallery  - 263 pictures of Kuala Lumpu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88" y="2895600"/>
            <a:ext cx="2157412" cy="2876550"/>
          </a:xfrm>
          <a:prstGeom prst="rect">
            <a:avLst/>
          </a:prstGeom>
          <a:noFill/>
        </p:spPr>
      </p:pic>
      <p:pic>
        <p:nvPicPr>
          <p:cNvPr id="3379208" name="Picture 8" descr="02 Gate tow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81388" y="2895600"/>
            <a:ext cx="2157412" cy="2876550"/>
          </a:xfrm>
          <a:prstGeom prst="rect">
            <a:avLst/>
          </a:prstGeom>
          <a:noFill/>
        </p:spPr>
      </p:pic>
      <p:sp>
        <p:nvSpPr>
          <p:cNvPr id="3379209" name="Text Box 9"/>
          <p:cNvSpPr txBox="1">
            <a:spLocks noChangeArrowheads="1"/>
          </p:cNvSpPr>
          <p:nvPr/>
        </p:nvSpPr>
        <p:spPr bwMode="auto">
          <a:xfrm>
            <a:off x="4876800" y="762000"/>
            <a:ext cx="4114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>
                <a:solidFill>
                  <a:srgbClr val="CC0099"/>
                </a:solidFill>
              </a:rPr>
              <a:t>Sultans called </a:t>
            </a:r>
            <a:r>
              <a:rPr kumimoji="0" lang="en-US" u="sng"/>
              <a:t>Raja Parameswara</a:t>
            </a:r>
            <a:r>
              <a:rPr kumimoji="0" lang="en-US"/>
              <a:t> </a:t>
            </a:r>
            <a:br>
              <a:rPr kumimoji="0" lang="en-US"/>
            </a:br>
            <a:r>
              <a:rPr kumimoji="0" lang="en-US" sz="1800">
                <a:solidFill>
                  <a:srgbClr val="CC0099"/>
                </a:solidFill>
              </a:rPr>
              <a:t>and his wife is called </a:t>
            </a:r>
            <a:r>
              <a:rPr kumimoji="0" lang="en-US" sz="1900" u="sng"/>
              <a:t>Parameswari</a:t>
            </a:r>
            <a:r>
              <a:rPr kumimoji="0" lang="en-US" sz="1800">
                <a:solidFill>
                  <a:srgbClr val="CC0099"/>
                </a:solidFill>
              </a:rPr>
              <a:t>.</a:t>
            </a:r>
            <a:br>
              <a:rPr kumimoji="0" lang="en-US" sz="1800">
                <a:solidFill>
                  <a:srgbClr val="CC0099"/>
                </a:solidFill>
              </a:rPr>
            </a:br>
            <a:r>
              <a:rPr kumimoji="0" lang="en-US" sz="1800">
                <a:solidFill>
                  <a:srgbClr val="CC0099"/>
                </a:solidFill>
              </a:rPr>
              <a:t>Their second son is  addressed as </a:t>
            </a:r>
            <a:r>
              <a:rPr kumimoji="0" lang="en-US" sz="1800" u="sng">
                <a:solidFill>
                  <a:srgbClr val="0000FF"/>
                </a:solidFill>
              </a:rPr>
              <a:t>Lakshmana</a:t>
            </a:r>
            <a:r>
              <a:rPr kumimoji="0" lang="en-US" sz="180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3379210" name="Picture 10" descr="Malaysia-Muruga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2895600"/>
            <a:ext cx="2190750" cy="2919413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1D94-C5CB-4725-A884-623E83BB95B2}" type="slidenum">
              <a:rPr lang="en-US"/>
              <a:pPr/>
              <a:t>49</a:t>
            </a:fld>
            <a:endParaRPr lang="en-US"/>
          </a:p>
        </p:txBody>
      </p:sp>
      <p:sp>
        <p:nvSpPr>
          <p:cNvPr id="3383298" name="Text Box 2"/>
          <p:cNvSpPr txBox="1">
            <a:spLocks noChangeArrowheads="1"/>
          </p:cNvSpPr>
          <p:nvPr/>
        </p:nvSpPr>
        <p:spPr bwMode="auto">
          <a:xfrm>
            <a:off x="2667000" y="838200"/>
            <a:ext cx="2667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>
                <a:solidFill>
                  <a:srgbClr val="CC0066"/>
                </a:solidFill>
              </a:rPr>
              <a:t>Bodhi Dharma</a:t>
            </a:r>
            <a:r>
              <a:rPr kumimoji="0" lang="en-US" sz="2400"/>
              <a:t> </a:t>
            </a:r>
            <a:r>
              <a:rPr kumimoji="0" lang="en-US" sz="1800"/>
              <a:t>of Kanchipuram 500 AD, taught in China Zen Buddhism and 16 ways of Martial Arts.</a:t>
            </a:r>
            <a:endParaRPr kumimoji="0" lang="en-US" sz="1400" u="sng">
              <a:solidFill>
                <a:srgbClr val="CC0099"/>
              </a:solidFill>
            </a:endParaRPr>
          </a:p>
        </p:txBody>
      </p:sp>
      <p:sp>
        <p:nvSpPr>
          <p:cNvPr id="3383299" name="Text Box 3"/>
          <p:cNvSpPr txBox="1">
            <a:spLocks noChangeArrowheads="1"/>
          </p:cNvSpPr>
          <p:nvPr/>
        </p:nvSpPr>
        <p:spPr bwMode="auto">
          <a:xfrm>
            <a:off x="0" y="57150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800"/>
              <a:t>Myanmar Ramayan</a:t>
            </a:r>
          </a:p>
        </p:txBody>
      </p:sp>
      <p:sp>
        <p:nvSpPr>
          <p:cNvPr id="3383300" name="Text Box 4"/>
          <p:cNvSpPr txBox="1">
            <a:spLocks noChangeArrowheads="1"/>
          </p:cNvSpPr>
          <p:nvPr/>
        </p:nvSpPr>
        <p:spPr bwMode="auto">
          <a:xfrm>
            <a:off x="0" y="-1587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4000" u="sng">
                <a:solidFill>
                  <a:srgbClr val="FF0000"/>
                </a:solidFill>
              </a:rPr>
              <a:t>Hindu Imprints </a:t>
            </a:r>
            <a:r>
              <a:rPr kumimoji="0" lang="en-US" sz="3600" u="sng">
                <a:solidFill>
                  <a:srgbClr val="FF0000"/>
                </a:solidFill>
              </a:rPr>
              <a:t>in China, Japan, Myanmar</a:t>
            </a:r>
          </a:p>
        </p:txBody>
      </p:sp>
      <p:sp>
        <p:nvSpPr>
          <p:cNvPr id="3383301" name="Text Box 5"/>
          <p:cNvSpPr txBox="1">
            <a:spLocks noChangeArrowheads="1"/>
          </p:cNvSpPr>
          <p:nvPr/>
        </p:nvSpPr>
        <p:spPr bwMode="auto">
          <a:xfrm>
            <a:off x="5486400" y="762000"/>
            <a:ext cx="18288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</a:rPr>
              <a:t>Huyen Tsang</a:t>
            </a:r>
            <a:r>
              <a:rPr kumimoji="0" lang="en-US" sz="1800"/>
              <a:t/>
            </a:r>
            <a:br>
              <a:rPr kumimoji="0" lang="en-US" sz="1800"/>
            </a:br>
            <a:r>
              <a:rPr kumimoji="0" lang="en-US" sz="1800"/>
              <a:t>Chinese Scholar spent 12 years in Bharat and took thousands of manuscripts to China</a:t>
            </a:r>
          </a:p>
        </p:txBody>
      </p:sp>
      <p:pic>
        <p:nvPicPr>
          <p:cNvPr id="3383302" name="Picture 6" descr="Myanmar Ramayan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068763"/>
            <a:ext cx="2438400" cy="1722437"/>
          </a:xfrm>
          <a:prstGeom prst="rect">
            <a:avLst/>
          </a:prstGeom>
          <a:noFill/>
        </p:spPr>
      </p:pic>
      <p:pic>
        <p:nvPicPr>
          <p:cNvPr id="3383303" name="Picture 7" descr="HuyenTsa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3300" y="762000"/>
            <a:ext cx="1562100" cy="2127250"/>
          </a:xfrm>
          <a:prstGeom prst="rect">
            <a:avLst/>
          </a:prstGeom>
          <a:noFill/>
        </p:spPr>
      </p:pic>
      <p:pic>
        <p:nvPicPr>
          <p:cNvPr id="3383304" name="Picture 8" descr="Buddha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9825" y="3352800"/>
            <a:ext cx="1425575" cy="2133600"/>
          </a:xfrm>
          <a:prstGeom prst="rect">
            <a:avLst/>
          </a:prstGeom>
          <a:noFill/>
        </p:spPr>
      </p:pic>
      <p:sp>
        <p:nvSpPr>
          <p:cNvPr id="3383305" name="Text Box 9"/>
          <p:cNvSpPr txBox="1">
            <a:spLocks noChangeArrowheads="1"/>
          </p:cNvSpPr>
          <p:nvPr/>
        </p:nvSpPr>
        <p:spPr bwMode="auto">
          <a:xfrm>
            <a:off x="7086600" y="54864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Japanese Buddha</a:t>
            </a:r>
          </a:p>
        </p:txBody>
      </p:sp>
      <p:pic>
        <p:nvPicPr>
          <p:cNvPr id="3383306" name="Picture 10" descr="Bodhi Dhar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5425" y="762000"/>
            <a:ext cx="2441575" cy="2036763"/>
          </a:xfrm>
          <a:prstGeom prst="rect">
            <a:avLst/>
          </a:prstGeom>
          <a:noFill/>
        </p:spPr>
      </p:pic>
      <p:sp>
        <p:nvSpPr>
          <p:cNvPr id="3383307" name="Text Box 11"/>
          <p:cNvSpPr txBox="1">
            <a:spLocks noChangeArrowheads="1"/>
          </p:cNvSpPr>
          <p:nvPr/>
        </p:nvSpPr>
        <p:spPr bwMode="auto">
          <a:xfrm>
            <a:off x="3962400" y="530225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1800"/>
              <a:t>Chinese Ramayan Cartoons</a:t>
            </a:r>
          </a:p>
        </p:txBody>
      </p:sp>
      <p:pic>
        <p:nvPicPr>
          <p:cNvPr id="3383308" name="Picture 12" descr="http://www.wku.edu/%7Eyuanh/China/graphic/monkeyking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3886200" y="32004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0">
    <p:zoom dir="in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45F7C-2BC5-4ACB-9C6F-773DB4A36411}" type="slidenum">
              <a:rPr lang="en-US"/>
              <a:pPr/>
              <a:t>50</a:t>
            </a:fld>
            <a:endParaRPr lang="en-US"/>
          </a:p>
        </p:txBody>
      </p:sp>
      <p:pic>
        <p:nvPicPr>
          <p:cNvPr id="3987458" name="Picture 2" descr="CERNShi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200" y="685800"/>
            <a:ext cx="4851400" cy="5983288"/>
          </a:xfrm>
          <a:prstGeom prst="rect">
            <a:avLst/>
          </a:prstGeom>
          <a:noFill/>
        </p:spPr>
      </p:pic>
      <p:sp>
        <p:nvSpPr>
          <p:cNvPr id="3987459" name="Rectangle 3"/>
          <p:cNvSpPr>
            <a:spLocks noChangeArrowheads="1"/>
          </p:cNvSpPr>
          <p:nvPr/>
        </p:nvSpPr>
        <p:spPr bwMode="auto">
          <a:xfrm>
            <a:off x="5257800" y="1066800"/>
            <a:ext cx="3581400" cy="4968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4000">
                <a:latin typeface="Arial" charset="0"/>
                <a:cs typeface="Arial" charset="0"/>
              </a:rPr>
              <a:t>"It is the clearest image of the activity of God which any art or religion can boast of" ... </a:t>
            </a:r>
            <a:endParaRPr kumimoji="0" lang="en-US" sz="3600">
              <a:cs typeface="Arial" charset="0"/>
            </a:endParaRPr>
          </a:p>
        </p:txBody>
      </p:sp>
      <p:sp>
        <p:nvSpPr>
          <p:cNvPr id="3987460" name="Rectangle 4"/>
          <p:cNvSpPr>
            <a:spLocks noChangeArrowheads="1"/>
          </p:cNvSpPr>
          <p:nvPr/>
        </p:nvSpPr>
        <p:spPr bwMode="auto">
          <a:xfrm>
            <a:off x="457200" y="47625"/>
            <a:ext cx="82296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4400" u="sng">
                <a:solidFill>
                  <a:srgbClr val="FF0000"/>
                </a:solidFill>
                <a:cs typeface="Arial" charset="0"/>
              </a:rPr>
              <a:t>Lord Nataraja at CERN, Geneva</a:t>
            </a:r>
            <a:endParaRPr kumimoji="0" lang="en-US" sz="320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2A92D854-0AA0-45E6-B431-618F98343E61}" type="slidenum">
              <a:rPr lang="en-US"/>
              <a:pPr/>
              <a:t>51</a:t>
            </a:fld>
            <a:endParaRPr lang="en-US"/>
          </a:p>
        </p:txBody>
      </p:sp>
      <p:pic>
        <p:nvPicPr>
          <p:cNvPr id="3984386" name="Picture 2" descr="Holland-5 RAAM Currency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788" y="2760663"/>
            <a:ext cx="8431212" cy="3944937"/>
          </a:xfrm>
          <a:prstGeom prst="rect">
            <a:avLst/>
          </a:prstGeom>
          <a:noFill/>
        </p:spPr>
      </p:pic>
      <p:sp>
        <p:nvSpPr>
          <p:cNvPr id="3984387" name="Rectangle 3"/>
          <p:cNvSpPr>
            <a:spLocks noChangeArrowheads="1"/>
          </p:cNvSpPr>
          <p:nvPr/>
        </p:nvSpPr>
        <p:spPr bwMode="auto">
          <a:xfrm>
            <a:off x="484188" y="60325"/>
            <a:ext cx="8153400" cy="283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6000" u="sng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Raam Currency</a:t>
            </a:r>
            <a:r>
              <a:rPr kumimoji="0" lang="en-US" sz="6000">
                <a:solidFill>
                  <a:srgbClr val="FF5050"/>
                </a:solidFill>
                <a:latin typeface="Comic Sans MS" pitchFamily="66" charset="0"/>
                <a:cs typeface="Arial" charset="0"/>
              </a:rPr>
              <a:t/>
            </a:r>
            <a:br>
              <a:rPr kumimoji="0" lang="en-US" sz="6000">
                <a:solidFill>
                  <a:srgbClr val="FF5050"/>
                </a:solidFill>
                <a:latin typeface="Comic Sans MS" pitchFamily="66" charset="0"/>
                <a:cs typeface="Arial" charset="0"/>
              </a:rPr>
            </a:br>
            <a:r>
              <a:rPr kumimoji="0" lang="en-US" sz="6000">
                <a:cs typeface="Arial" charset="0"/>
              </a:rPr>
              <a:t>Holland &amp; USA</a:t>
            </a:r>
            <a:br>
              <a:rPr kumimoji="0" lang="en-US" sz="6000">
                <a:cs typeface="Arial" charset="0"/>
              </a:rPr>
            </a:br>
            <a:r>
              <a:rPr kumimoji="0" lang="en-US" sz="6000">
                <a:cs typeface="Arial" charset="0"/>
              </a:rPr>
              <a:t>1 Raam = 10 Euro $,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8FFC-961D-475E-A255-A9E75CB8665C}" type="slidenum">
              <a:rPr lang="en-US"/>
              <a:pPr/>
              <a:t>52</a:t>
            </a:fld>
            <a:endParaRPr lang="en-US"/>
          </a:p>
        </p:txBody>
      </p:sp>
      <p:sp>
        <p:nvSpPr>
          <p:cNvPr id="3989507" name="Text Box 3"/>
          <p:cNvSpPr txBox="1">
            <a:spLocks noChangeArrowheads="1"/>
          </p:cNvSpPr>
          <p:nvPr/>
        </p:nvSpPr>
        <p:spPr bwMode="auto">
          <a:xfrm>
            <a:off x="990600" y="304800"/>
            <a:ext cx="7215188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400">
                <a:solidFill>
                  <a:srgbClr val="990033"/>
                </a:solidFill>
                <a:cs typeface="Arial" charset="0"/>
              </a:rPr>
              <a:t>Sanskrit</a:t>
            </a:r>
          </a:p>
          <a:p>
            <a:pPr marL="457200" indent="-457200"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400">
                <a:solidFill>
                  <a:srgbClr val="990033"/>
                </a:solidFill>
                <a:cs typeface="Arial" charset="0"/>
              </a:rPr>
              <a:t>Bhagwad Gita</a:t>
            </a:r>
          </a:p>
          <a:p>
            <a:pPr marL="457200" indent="-457200"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400">
                <a:solidFill>
                  <a:srgbClr val="990033"/>
                </a:solidFill>
                <a:cs typeface="Arial" charset="0"/>
              </a:rPr>
              <a:t>Yoga</a:t>
            </a:r>
          </a:p>
          <a:p>
            <a:pPr marL="457200" indent="-457200"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400">
                <a:solidFill>
                  <a:srgbClr val="990033"/>
                </a:solidFill>
                <a:cs typeface="Arial" charset="0"/>
              </a:rPr>
              <a:t>Ayurveda</a:t>
            </a:r>
          </a:p>
          <a:p>
            <a:pPr marL="457200" indent="-457200"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5400">
                <a:solidFill>
                  <a:srgbClr val="990033"/>
                </a:solidFill>
                <a:cs typeface="Arial" charset="0"/>
              </a:rPr>
              <a:t>Bharata Natyam</a:t>
            </a: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3CA5-A1DE-4E93-A058-9755580DF193}" type="slidenum">
              <a:rPr lang="en-US"/>
              <a:pPr/>
              <a:t>53</a:t>
            </a:fld>
            <a:endParaRPr lang="en-US"/>
          </a:p>
        </p:txBody>
      </p:sp>
      <p:sp>
        <p:nvSpPr>
          <p:cNvPr id="389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ctr"/>
            <a:r>
              <a:rPr lang="en-US" b="1" u="sng">
                <a:solidFill>
                  <a:srgbClr val="FF0000"/>
                </a:solidFill>
              </a:rPr>
              <a:t>Golden Age of Hinduism</a:t>
            </a:r>
          </a:p>
        </p:txBody>
      </p:sp>
      <p:sp>
        <p:nvSpPr>
          <p:cNvPr id="3895302" name="Text Box 6"/>
          <p:cNvSpPr txBox="1">
            <a:spLocks noChangeArrowheads="1"/>
          </p:cNvSpPr>
          <p:nvPr/>
        </p:nvSpPr>
        <p:spPr bwMode="auto">
          <a:xfrm>
            <a:off x="1547813" y="927100"/>
            <a:ext cx="7215187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4400" u="sng">
                <a:solidFill>
                  <a:srgbClr val="990033"/>
                </a:solidFill>
                <a:cs typeface="Arial" charset="0"/>
              </a:rPr>
              <a:t>Bhagwad Gita in USA Unive</a:t>
            </a:r>
            <a:br>
              <a:rPr kumimoji="0" lang="en-US" sz="4400" u="sng">
                <a:solidFill>
                  <a:srgbClr val="990033"/>
                </a:solidFill>
                <a:cs typeface="Arial" charset="0"/>
              </a:rPr>
            </a:br>
            <a:r>
              <a:rPr kumimoji="0" lang="en-US" sz="3200">
                <a:cs typeface="Arial" charset="0"/>
              </a:rPr>
              <a:t>Staten Hall University</a:t>
            </a:r>
            <a:br>
              <a:rPr kumimoji="0" lang="en-US" sz="3200">
                <a:cs typeface="Arial" charset="0"/>
              </a:rPr>
            </a:br>
            <a:r>
              <a:rPr kumimoji="0" lang="en-US" sz="3200">
                <a:cs typeface="Arial" charset="0"/>
              </a:rPr>
              <a:t>10,000 students studying</a:t>
            </a:r>
          </a:p>
        </p:txBody>
      </p:sp>
      <p:sp>
        <p:nvSpPr>
          <p:cNvPr id="3895319" name="Text Box 23"/>
          <p:cNvSpPr txBox="1">
            <a:spLocks noChangeArrowheads="1"/>
          </p:cNvSpPr>
          <p:nvPr/>
        </p:nvSpPr>
        <p:spPr bwMode="auto">
          <a:xfrm>
            <a:off x="1524000" y="3276600"/>
            <a:ext cx="6224588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4400" u="sng">
                <a:solidFill>
                  <a:srgbClr val="990033"/>
                </a:solidFill>
                <a:cs typeface="Arial" charset="0"/>
              </a:rPr>
              <a:t>Sanskrit in UK Schools</a:t>
            </a:r>
            <a:r>
              <a:rPr kumimoji="0" lang="en-US" sz="4400" u="sng">
                <a:cs typeface="Arial" charset="0"/>
              </a:rPr>
              <a:t/>
            </a:r>
            <a:br>
              <a:rPr kumimoji="0" lang="en-US" sz="4400" u="sng">
                <a:cs typeface="Arial" charset="0"/>
              </a:rPr>
            </a:br>
            <a:r>
              <a:rPr kumimoji="0" lang="en-US" sz="3200">
                <a:cs typeface="Arial" charset="0"/>
              </a:rPr>
              <a:t>To Improve Pronunciations (Training the Tongue)</a:t>
            </a: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30543-7871-4B87-B033-DBC65979683E}" type="slidenum">
              <a:rPr lang="en-US"/>
              <a:pPr/>
              <a:t>54</a:t>
            </a:fld>
            <a:endParaRPr lang="en-US"/>
          </a:p>
        </p:txBody>
      </p:sp>
      <p:sp>
        <p:nvSpPr>
          <p:cNvPr id="38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u="sng">
                <a:solidFill>
                  <a:srgbClr val="FF0000"/>
                </a:solidFill>
              </a:rPr>
              <a:t>Deepavali In Parliaments</a:t>
            </a:r>
          </a:p>
        </p:txBody>
      </p:sp>
      <p:sp>
        <p:nvSpPr>
          <p:cNvPr id="3852291" name="Text Box 3"/>
          <p:cNvSpPr txBox="1">
            <a:spLocks noChangeArrowheads="1"/>
          </p:cNvSpPr>
          <p:nvPr/>
        </p:nvSpPr>
        <p:spPr bwMode="auto">
          <a:xfrm>
            <a:off x="1476375" y="620713"/>
            <a:ext cx="22320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Singapore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Little Madras</a:t>
            </a:r>
          </a:p>
        </p:txBody>
      </p:sp>
      <p:pic>
        <p:nvPicPr>
          <p:cNvPr id="3852292" name="Picture 4" descr="Diwali Singapo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8" y="692150"/>
            <a:ext cx="1362075" cy="1019175"/>
          </a:xfrm>
          <a:prstGeom prst="rect">
            <a:avLst/>
          </a:prstGeom>
          <a:noFill/>
        </p:spPr>
      </p:pic>
      <p:pic>
        <p:nvPicPr>
          <p:cNvPr id="3852293" name="Picture 5" descr="Diwali-Canada Paul Mart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5400" y="695325"/>
            <a:ext cx="1247775" cy="933450"/>
          </a:xfrm>
          <a:prstGeom prst="rect">
            <a:avLst/>
          </a:prstGeom>
          <a:noFill/>
        </p:spPr>
      </p:pic>
      <p:sp>
        <p:nvSpPr>
          <p:cNvPr id="3852294" name="Text Box 6"/>
          <p:cNvSpPr txBox="1">
            <a:spLocks noChangeArrowheads="1"/>
          </p:cNvSpPr>
          <p:nvPr/>
        </p:nvSpPr>
        <p:spPr bwMode="auto">
          <a:xfrm>
            <a:off x="5219700" y="692150"/>
            <a:ext cx="24479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Canada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Parliament</a:t>
            </a:r>
          </a:p>
        </p:txBody>
      </p:sp>
      <p:pic>
        <p:nvPicPr>
          <p:cNvPr id="3852295" name="Picture 7" descr="Diwali Canberra Parliame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850" y="1700213"/>
            <a:ext cx="1279525" cy="960437"/>
          </a:xfrm>
          <a:prstGeom prst="rect">
            <a:avLst/>
          </a:prstGeom>
          <a:noFill/>
        </p:spPr>
      </p:pic>
      <p:sp>
        <p:nvSpPr>
          <p:cNvPr id="3852296" name="Text Box 8"/>
          <p:cNvSpPr txBox="1">
            <a:spLocks noChangeArrowheads="1"/>
          </p:cNvSpPr>
          <p:nvPr/>
        </p:nvSpPr>
        <p:spPr bwMode="auto">
          <a:xfrm>
            <a:off x="1476375" y="1709738"/>
            <a:ext cx="23034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Australia,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Canberra Parliament</a:t>
            </a:r>
          </a:p>
        </p:txBody>
      </p:sp>
      <p:sp>
        <p:nvSpPr>
          <p:cNvPr id="3852299" name="Text Box 11"/>
          <p:cNvSpPr txBox="1">
            <a:spLocks noChangeArrowheads="1"/>
          </p:cNvSpPr>
          <p:nvPr/>
        </p:nvSpPr>
        <p:spPr bwMode="auto">
          <a:xfrm>
            <a:off x="4859338" y="1851025"/>
            <a:ext cx="266541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USA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Lighting White House</a:t>
            </a:r>
          </a:p>
        </p:txBody>
      </p:sp>
      <p:pic>
        <p:nvPicPr>
          <p:cNvPr id="3852300" name="Picture 12" descr="Diwali Barb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16875" y="2997200"/>
            <a:ext cx="876300" cy="1152525"/>
          </a:xfrm>
          <a:prstGeom prst="rect">
            <a:avLst/>
          </a:prstGeom>
          <a:noFill/>
        </p:spPr>
      </p:pic>
      <p:sp>
        <p:nvSpPr>
          <p:cNvPr id="3852301" name="Text Box 13"/>
          <p:cNvSpPr txBox="1">
            <a:spLocks noChangeArrowheads="1"/>
          </p:cNvSpPr>
          <p:nvPr/>
        </p:nvSpPr>
        <p:spPr bwMode="auto">
          <a:xfrm>
            <a:off x="6084888" y="3074988"/>
            <a:ext cx="19431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Barbie </a:t>
            </a:r>
            <a:r>
              <a:rPr kumimoji="0" lang="en-US" sz="180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>
                <a:solidFill>
                  <a:srgbClr val="CC0066"/>
                </a:solidFill>
                <a:cs typeface="Arial" charset="0"/>
              </a:rPr>
            </a:br>
            <a:r>
              <a:rPr kumimoji="0" lang="en-US" sz="1800">
                <a:solidFill>
                  <a:srgbClr val="0000FF"/>
                </a:solidFill>
                <a:cs typeface="Arial" charset="0"/>
              </a:rPr>
              <a:t>USA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endParaRPr kumimoji="0" lang="en-US" sz="1800">
              <a:cs typeface="Arial" charset="0"/>
            </a:endParaRPr>
          </a:p>
        </p:txBody>
      </p:sp>
      <p:pic>
        <p:nvPicPr>
          <p:cNvPr id="3852309" name="Picture 21" descr="Obama Celebrates Diwali in White Hou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1725" y="1700213"/>
            <a:ext cx="1428750" cy="1190625"/>
          </a:xfrm>
          <a:prstGeom prst="rect">
            <a:avLst/>
          </a:prstGeom>
          <a:noFill/>
        </p:spPr>
      </p:pic>
      <p:sp>
        <p:nvSpPr>
          <p:cNvPr id="3852312" name="Text Box 24"/>
          <p:cNvSpPr txBox="1">
            <a:spLocks noChangeArrowheads="1"/>
          </p:cNvSpPr>
          <p:nvPr/>
        </p:nvSpPr>
        <p:spPr bwMode="auto">
          <a:xfrm>
            <a:off x="1447800" y="2782888"/>
            <a:ext cx="34448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New Zealand,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Wellington  Parliament</a:t>
            </a:r>
          </a:p>
        </p:txBody>
      </p:sp>
      <p:sp>
        <p:nvSpPr>
          <p:cNvPr id="3852314" name="Text Box 26"/>
          <p:cNvSpPr txBox="1">
            <a:spLocks noChangeArrowheads="1"/>
          </p:cNvSpPr>
          <p:nvPr/>
        </p:nvSpPr>
        <p:spPr bwMode="auto">
          <a:xfrm>
            <a:off x="5011738" y="5362575"/>
            <a:ext cx="23034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UK,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London Parliament</a:t>
            </a:r>
          </a:p>
        </p:txBody>
      </p:sp>
      <p:sp>
        <p:nvSpPr>
          <p:cNvPr id="3852316" name="Text Box 28"/>
          <p:cNvSpPr txBox="1">
            <a:spLocks noChangeArrowheads="1"/>
          </p:cNvSpPr>
          <p:nvPr/>
        </p:nvSpPr>
        <p:spPr bwMode="auto">
          <a:xfrm>
            <a:off x="3124200" y="4981575"/>
            <a:ext cx="23034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CC0066"/>
                </a:solidFill>
                <a:cs typeface="Arial" charset="0"/>
              </a:rPr>
              <a:t>Diwali Australia,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Lighting </a:t>
            </a:r>
            <a:br>
              <a:rPr kumimoji="0" lang="en-US" sz="1600">
                <a:cs typeface="Arial" charset="0"/>
              </a:rPr>
            </a:br>
            <a:r>
              <a:rPr kumimoji="0" lang="en-US" sz="1600">
                <a:cs typeface="Arial" charset="0"/>
              </a:rPr>
              <a:t>Sydney Parliament</a:t>
            </a:r>
          </a:p>
        </p:txBody>
      </p:sp>
      <p:pic>
        <p:nvPicPr>
          <p:cNvPr id="3852317" name="Picture 29" descr="Diwali UK-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9650" y="4257675"/>
            <a:ext cx="1555750" cy="2219325"/>
          </a:xfrm>
          <a:prstGeom prst="rect">
            <a:avLst/>
          </a:prstGeom>
          <a:noFill/>
        </p:spPr>
      </p:pic>
      <p:pic>
        <p:nvPicPr>
          <p:cNvPr id="3852318" name="Picture 30" descr="Diwali Sydney Parliament hs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495800"/>
            <a:ext cx="2943225" cy="2252663"/>
          </a:xfrm>
          <a:prstGeom prst="rect">
            <a:avLst/>
          </a:prstGeom>
          <a:noFill/>
        </p:spPr>
      </p:pic>
      <p:pic>
        <p:nvPicPr>
          <p:cNvPr id="3852319" name="Picture 31" descr="Diwali Sydney Parliament hse-Plaqu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52800" y="2162175"/>
            <a:ext cx="2819400" cy="2790825"/>
          </a:xfrm>
          <a:prstGeom prst="rect">
            <a:avLst/>
          </a:prstGeom>
          <a:noFill/>
        </p:spPr>
      </p:pic>
      <p:pic>
        <p:nvPicPr>
          <p:cNvPr id="3852320" name="Picture 32" descr="Diwali Wellingto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" y="2790825"/>
            <a:ext cx="1295400" cy="1295400"/>
          </a:xfrm>
          <a:prstGeom prst="rect">
            <a:avLst/>
          </a:prstGeom>
          <a:noFill/>
        </p:spPr>
      </p:pic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9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B621242-39F0-4B26-AB6D-81004A90C956}" type="slidenum">
              <a:rPr lang="en-US"/>
              <a:pPr/>
              <a:t>55</a:t>
            </a:fld>
            <a:endParaRPr lang="en-US"/>
          </a:p>
        </p:txBody>
      </p:sp>
      <p:sp>
        <p:nvSpPr>
          <p:cNvPr id="385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15888"/>
            <a:ext cx="8569325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 b="1" u="sng">
                <a:solidFill>
                  <a:srgbClr val="FF3300"/>
                </a:solidFill>
              </a:rPr>
              <a:t>Yoga Around The World</a:t>
            </a:r>
          </a:p>
        </p:txBody>
      </p:sp>
      <p:pic>
        <p:nvPicPr>
          <p:cNvPr id="3854339" name="Picture 3" descr="Yoga-kareemabduljabbar_yoga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765175"/>
            <a:ext cx="2668587" cy="1317625"/>
          </a:xfrm>
          <a:prstGeom prst="rect">
            <a:avLst/>
          </a:prstGeom>
          <a:noFill/>
        </p:spPr>
      </p:pic>
      <p:sp>
        <p:nvSpPr>
          <p:cNvPr id="3854340" name="Text Box 4"/>
          <p:cNvSpPr txBox="1">
            <a:spLocks noChangeArrowheads="1"/>
          </p:cNvSpPr>
          <p:nvPr/>
        </p:nvSpPr>
        <p:spPr bwMode="auto">
          <a:xfrm>
            <a:off x="2484438" y="765175"/>
            <a:ext cx="32305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400">
                <a:solidFill>
                  <a:srgbClr val="CC0066"/>
                </a:solidFill>
                <a:cs typeface="Arial" charset="0"/>
              </a:rPr>
              <a:t>Abdul Kareem Jabbar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600">
                <a:cs typeface="Arial" charset="0"/>
              </a:rPr>
              <a:t>World Basket Ball champion </a:t>
            </a:r>
            <a:r>
              <a:rPr kumimoji="0" lang="en-US" sz="1800">
                <a:cs typeface="Arial" charset="0"/>
              </a:rPr>
              <a:t>runs Yoga college – 16 Million practice yoga in USA – 6 Billion $ business</a:t>
            </a:r>
          </a:p>
        </p:txBody>
      </p:sp>
      <p:pic>
        <p:nvPicPr>
          <p:cNvPr id="3854341" name="Picture 5" descr="Yoga-Quincy Jon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0825" y="677863"/>
            <a:ext cx="1238250" cy="1238250"/>
          </a:xfrm>
          <a:prstGeom prst="rect">
            <a:avLst/>
          </a:prstGeom>
          <a:noFill/>
        </p:spPr>
      </p:pic>
      <p:sp>
        <p:nvSpPr>
          <p:cNvPr id="3854342" name="Text Box 6"/>
          <p:cNvSpPr txBox="1">
            <a:spLocks noChangeArrowheads="1"/>
          </p:cNvSpPr>
          <p:nvPr/>
        </p:nvSpPr>
        <p:spPr bwMode="auto">
          <a:xfrm>
            <a:off x="5651500" y="638175"/>
            <a:ext cx="24495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u="sng">
                <a:solidFill>
                  <a:srgbClr val="CC0000"/>
                </a:solidFill>
                <a:cs typeface="Arial" charset="0"/>
              </a:rPr>
              <a:t>Quincy Jones</a:t>
            </a:r>
            <a:r>
              <a:rPr kumimoji="0" lang="en-US" sz="1900">
                <a:cs typeface="Arial" charset="0"/>
              </a:rPr>
              <a:t/>
            </a:r>
            <a:br>
              <a:rPr kumimoji="0" lang="en-US" sz="1900">
                <a:cs typeface="Arial" charset="0"/>
              </a:rPr>
            </a:br>
            <a:r>
              <a:rPr kumimoji="0" lang="en-US" sz="1700">
                <a:cs typeface="Arial" charset="0"/>
              </a:rPr>
              <a:t>Oscar Award winning </a:t>
            </a:r>
            <a:br>
              <a:rPr kumimoji="0" lang="en-US" sz="1700">
                <a:cs typeface="Arial" charset="0"/>
              </a:rPr>
            </a:br>
            <a:r>
              <a:rPr kumimoji="0" lang="en-US" sz="1700">
                <a:cs typeface="Arial" charset="0"/>
              </a:rPr>
              <a:t>Music Director cured Malignant Tumor with </a:t>
            </a:r>
            <a:br>
              <a:rPr kumimoji="0" lang="en-US" sz="1700">
                <a:cs typeface="Arial" charset="0"/>
              </a:rPr>
            </a:br>
            <a:r>
              <a:rPr kumimoji="0" lang="en-US" sz="1700">
                <a:cs typeface="Arial" charset="0"/>
              </a:rPr>
              <a:t>Yoga &amp; Meditation</a:t>
            </a:r>
          </a:p>
        </p:txBody>
      </p:sp>
      <p:pic>
        <p:nvPicPr>
          <p:cNvPr id="3854343" name="Picture 7" descr="Yoga- Madonn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133600"/>
            <a:ext cx="800100" cy="962025"/>
          </a:xfrm>
          <a:prstGeom prst="rect">
            <a:avLst/>
          </a:prstGeom>
          <a:noFill/>
        </p:spPr>
      </p:pic>
      <p:sp>
        <p:nvSpPr>
          <p:cNvPr id="3854344" name="Text Box 8"/>
          <p:cNvSpPr txBox="1">
            <a:spLocks noChangeArrowheads="1"/>
          </p:cNvSpPr>
          <p:nvPr/>
        </p:nvSpPr>
        <p:spPr bwMode="auto">
          <a:xfrm>
            <a:off x="900113" y="2205038"/>
            <a:ext cx="29860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800">
                <a:solidFill>
                  <a:srgbClr val="CC0066"/>
                </a:solidFill>
                <a:cs typeface="Arial" charset="0"/>
              </a:rPr>
              <a:t>Madonna</a:t>
            </a:r>
            <a:r>
              <a:rPr kumimoji="0" lang="en-US" sz="1800">
                <a:cs typeface="Arial" charset="0"/>
              </a:rPr>
              <a:t/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Practices Yoga and 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sings </a:t>
            </a:r>
            <a:r>
              <a:rPr kumimoji="0" lang="en-US">
                <a:cs typeface="Arial" charset="0"/>
              </a:rPr>
              <a:t>Sanskrit Hymns</a:t>
            </a:r>
          </a:p>
        </p:txBody>
      </p:sp>
      <p:pic>
        <p:nvPicPr>
          <p:cNvPr id="3854349" name="Picture 13" descr="ML-Ramli Ibrahim - Malay Bharata Natyam Expert- Sutr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0963" y="4089400"/>
            <a:ext cx="1138237" cy="1625600"/>
          </a:xfrm>
          <a:prstGeom prst="rect">
            <a:avLst/>
          </a:prstGeom>
          <a:noFill/>
        </p:spPr>
      </p:pic>
      <p:sp>
        <p:nvSpPr>
          <p:cNvPr id="3854350" name="Rectangle 14"/>
          <p:cNvSpPr>
            <a:spLocks noChangeArrowheads="1"/>
          </p:cNvSpPr>
          <p:nvPr/>
        </p:nvSpPr>
        <p:spPr bwMode="auto">
          <a:xfrm>
            <a:off x="4114800" y="5638800"/>
            <a:ext cx="49530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400">
                <a:solidFill>
                  <a:srgbClr val="990033"/>
                </a:solidFill>
                <a:latin typeface="Comic Sans MS" pitchFamily="66" charset="0"/>
                <a:cs typeface="Arial" charset="0"/>
              </a:rPr>
              <a:t>Ramli Ibrahim &amp; Chandra Banu</a:t>
            </a:r>
            <a:r>
              <a:rPr kumimoji="0" lang="en-US" sz="2400">
                <a:cs typeface="Arial" charset="0"/>
              </a:rPr>
              <a:t> 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Malaysia </a:t>
            </a:r>
          </a:p>
        </p:txBody>
      </p:sp>
      <p:pic>
        <p:nvPicPr>
          <p:cNvPr id="3854351" name="Picture 15" descr="ML- Dr Chandrabhanu- Bharata Natyam exper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48313" y="4148138"/>
            <a:ext cx="2147887" cy="1555750"/>
          </a:xfrm>
          <a:prstGeom prst="rect">
            <a:avLst/>
          </a:prstGeom>
          <a:noFill/>
        </p:spPr>
      </p:pic>
      <p:pic>
        <p:nvPicPr>
          <p:cNvPr id="3854354" name="Picture 18" descr="Saudi Arabia- Craze for Ayurvedic Burqa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4430713"/>
            <a:ext cx="2182812" cy="1893887"/>
          </a:xfrm>
          <a:prstGeom prst="rect">
            <a:avLst/>
          </a:prstGeom>
          <a:noFill/>
        </p:spPr>
      </p:pic>
      <p:sp>
        <p:nvSpPr>
          <p:cNvPr id="3854355" name="Text Box 19"/>
          <p:cNvSpPr txBox="1">
            <a:spLocks noChangeArrowheads="1"/>
          </p:cNvSpPr>
          <p:nvPr/>
        </p:nvSpPr>
        <p:spPr bwMode="auto">
          <a:xfrm>
            <a:off x="2343150" y="4403725"/>
            <a:ext cx="30670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2800" u="sng">
                <a:solidFill>
                  <a:srgbClr val="990033"/>
                </a:solidFill>
                <a:cs typeface="Arial" charset="0"/>
              </a:rPr>
              <a:t>Ayuvedic Burqa,</a:t>
            </a:r>
            <a:br>
              <a:rPr kumimoji="0" lang="en-US" sz="2800" u="sng">
                <a:solidFill>
                  <a:srgbClr val="990033"/>
                </a:solidFill>
                <a:cs typeface="Arial" charset="0"/>
              </a:rPr>
            </a:br>
            <a:r>
              <a:rPr kumimoji="0" lang="en-US" sz="2800">
                <a:cs typeface="Arial" charset="0"/>
              </a:rPr>
              <a:t>Popular in </a:t>
            </a:r>
            <a:br>
              <a:rPr kumimoji="0" lang="en-US" sz="2800">
                <a:cs typeface="Arial" charset="0"/>
              </a:rPr>
            </a:br>
            <a:r>
              <a:rPr kumimoji="0" lang="en-US" sz="2800">
                <a:cs typeface="Arial" charset="0"/>
              </a:rPr>
              <a:t>Saudi Arabia</a:t>
            </a:r>
            <a:endParaRPr kumimoji="0" lang="en-US" sz="3200">
              <a:solidFill>
                <a:srgbClr val="993366"/>
              </a:solidFill>
              <a:cs typeface="Arial" charset="0"/>
            </a:endParaRPr>
          </a:p>
        </p:txBody>
      </p:sp>
      <p:pic>
        <p:nvPicPr>
          <p:cNvPr id="3854358" name="Picture 22" descr="AS-Yoga Justin Lang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8600" y="2133600"/>
            <a:ext cx="1062038" cy="1439863"/>
          </a:xfrm>
          <a:prstGeom prst="rect">
            <a:avLst/>
          </a:prstGeom>
          <a:noFill/>
        </p:spPr>
      </p:pic>
      <p:sp>
        <p:nvSpPr>
          <p:cNvPr id="3854359" name="Rectangle 23"/>
          <p:cNvSpPr>
            <a:spLocks noChangeArrowheads="1"/>
          </p:cNvSpPr>
          <p:nvPr/>
        </p:nvSpPr>
        <p:spPr bwMode="auto">
          <a:xfrm>
            <a:off x="3505200" y="2176463"/>
            <a:ext cx="4419600" cy="1008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2800" u="sng">
                <a:solidFill>
                  <a:srgbClr val="990033"/>
                </a:solidFill>
                <a:cs typeface="Arial" charset="0"/>
              </a:rPr>
              <a:t>Australian Crcket Team </a:t>
            </a:r>
            <a:r>
              <a:rPr kumimoji="0" lang="en-US" u="sng">
                <a:solidFill>
                  <a:srgbClr val="993366"/>
                </a:solidFill>
                <a:cs typeface="Arial" charset="0"/>
              </a:rPr>
              <a:t/>
            </a:r>
            <a:br>
              <a:rPr kumimoji="0" lang="en-US" u="sng">
                <a:solidFill>
                  <a:srgbClr val="993366"/>
                </a:solidFill>
                <a:cs typeface="Arial" charset="0"/>
              </a:rPr>
            </a:br>
            <a:r>
              <a:rPr kumimoji="0" lang="en-US" sz="1600">
                <a:solidFill>
                  <a:srgbClr val="0000FF"/>
                </a:solidFill>
                <a:cs typeface="Arial" charset="0"/>
              </a:rPr>
              <a:t>defeated India in 35 Years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1600">
                <a:cs typeface="Arial" charset="0"/>
              </a:rPr>
              <a:t>By Practicing Yoga</a:t>
            </a:r>
          </a:p>
        </p:txBody>
      </p:sp>
      <p:sp>
        <p:nvSpPr>
          <p:cNvPr id="3854360" name="Rectangle 24"/>
          <p:cNvSpPr>
            <a:spLocks noChangeArrowheads="1"/>
          </p:cNvSpPr>
          <p:nvPr/>
        </p:nvSpPr>
        <p:spPr bwMode="auto">
          <a:xfrm>
            <a:off x="269875" y="3686175"/>
            <a:ext cx="8569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4200" u="sng">
                <a:solidFill>
                  <a:srgbClr val="FF3300"/>
                </a:solidFill>
              </a:rPr>
              <a:t>Ayurveda   &amp;   Bharata Natyam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56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"/>
            <a:ext cx="8569325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200" b="1" u="sng" dirty="0">
                <a:solidFill>
                  <a:srgbClr val="FF3300"/>
                </a:solidFill>
              </a:rPr>
              <a:t>Vedas &amp; </a:t>
            </a:r>
            <a:r>
              <a:rPr lang="en-US" sz="6200" b="1" u="sng" dirty="0" err="1">
                <a:solidFill>
                  <a:srgbClr val="FF3300"/>
                </a:solidFill>
              </a:rPr>
              <a:t>Bhagwad</a:t>
            </a:r>
            <a:r>
              <a:rPr lang="en-US" sz="6200" b="1" u="sng" dirty="0">
                <a:solidFill>
                  <a:srgbClr val="FF3300"/>
                </a:solidFill>
              </a:rPr>
              <a:t> </a:t>
            </a:r>
            <a:r>
              <a:rPr lang="en-US" sz="6200" b="1" u="sng" dirty="0" err="1">
                <a:solidFill>
                  <a:srgbClr val="FF3300"/>
                </a:solidFill>
              </a:rPr>
              <a:t>Gita</a:t>
            </a:r>
            <a:endParaRPr lang="en-US" sz="6200" b="1" u="sng" dirty="0">
              <a:solidFill>
                <a:srgbClr val="FF3300"/>
              </a:solidFill>
            </a:endParaRPr>
          </a:p>
        </p:txBody>
      </p:sp>
      <p:pic>
        <p:nvPicPr>
          <p:cNvPr id="3992585" name="Picture 9" descr="Oscar winner Julia Roberts embraces Hindui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819400"/>
            <a:ext cx="1655762" cy="1247775"/>
          </a:xfrm>
          <a:prstGeom prst="rect">
            <a:avLst/>
          </a:prstGeom>
          <a:noFill/>
        </p:spPr>
      </p:pic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1763713" y="2590800"/>
            <a:ext cx="266382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0066"/>
                </a:solidFill>
                <a:cs typeface="Arial" charset="0"/>
              </a:rPr>
              <a:t>Julia Roberts</a:t>
            </a:r>
            <a:r>
              <a:rPr kumimoji="0" lang="en-US" sz="180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>
                <a:solidFill>
                  <a:srgbClr val="CC0066"/>
                </a:solidFill>
                <a:cs typeface="Arial" charset="0"/>
              </a:rPr>
            </a:br>
            <a:r>
              <a:rPr kumimoji="0" lang="en-US" sz="1800">
                <a:cs typeface="Arial" charset="0"/>
              </a:rPr>
              <a:t>Oscar winning actress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takes to Hinduism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Children </a:t>
            </a:r>
            <a:r>
              <a:rPr kumimoji="0" lang="en-US" sz="1800">
                <a:solidFill>
                  <a:srgbClr val="993366"/>
                </a:solidFill>
                <a:cs typeface="Arial" charset="0"/>
              </a:rPr>
              <a:t>Maha Laxmi, Ganesh, Krishna Balram</a:t>
            </a:r>
            <a:endParaRPr kumimoji="0" lang="en-US">
              <a:solidFill>
                <a:srgbClr val="993366"/>
              </a:solidFill>
              <a:cs typeface="Arial" charset="0"/>
            </a:endParaRPr>
          </a:p>
        </p:txBody>
      </p:sp>
      <p:pic>
        <p:nvPicPr>
          <p:cNvPr id="3992587" name="Picture 11" descr="US-Rajan Zed - inaugurated with Hindu Pray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914400"/>
            <a:ext cx="1106488" cy="1524000"/>
          </a:xfrm>
          <a:prstGeom prst="rect">
            <a:avLst/>
          </a:prstGeom>
          <a:noFill/>
        </p:spPr>
      </p:pic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1447800" y="914400"/>
            <a:ext cx="3048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u="sng">
                <a:solidFill>
                  <a:srgbClr val="CC0000"/>
                </a:solidFill>
                <a:cs typeface="Arial" charset="0"/>
              </a:rPr>
              <a:t>US Senate</a:t>
            </a:r>
            <a:r>
              <a:rPr kumimoji="0" lang="en-US" sz="2500">
                <a:cs typeface="Arial" charset="0"/>
              </a:rPr>
              <a:t/>
            </a:r>
            <a:br>
              <a:rPr kumimoji="0" lang="en-US" sz="2500">
                <a:cs typeface="Arial" charset="0"/>
              </a:rPr>
            </a:br>
            <a:r>
              <a:rPr kumimoji="0" lang="en-US" sz="2100">
                <a:cs typeface="Arial" charset="0"/>
              </a:rPr>
              <a:t>&amp; State Parliaments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inaugurate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with Vedic Chantings</a:t>
            </a:r>
          </a:p>
        </p:txBody>
      </p:sp>
      <p:pic>
        <p:nvPicPr>
          <p:cNvPr id="3992592" name="Picture 16" descr="2890334-l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0888" y="1447800"/>
            <a:ext cx="1792287" cy="1951038"/>
          </a:xfrm>
          <a:prstGeom prst="rect">
            <a:avLst/>
          </a:prstGeom>
          <a:noFill/>
        </p:spPr>
      </p:pic>
      <p:sp>
        <p:nvSpPr>
          <p:cNvPr id="3992593" name="Rectangle 17"/>
          <p:cNvSpPr>
            <a:spLocks noChangeArrowheads="1"/>
          </p:cNvSpPr>
          <p:nvPr/>
        </p:nvSpPr>
        <p:spPr bwMode="auto">
          <a:xfrm>
            <a:off x="3200400" y="1752600"/>
            <a:ext cx="3886200" cy="1309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990033"/>
                </a:solidFill>
                <a:latin typeface="Comic Sans MS" pitchFamily="66" charset="0"/>
                <a:cs typeface="Arial" charset="0"/>
              </a:rPr>
              <a:t>Alfred Ford</a:t>
            </a:r>
            <a: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  <a:t/>
            </a:r>
            <a:b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</a:br>
            <a:r>
              <a:rPr kumimoji="0" lang="en-US" sz="2400">
                <a:cs typeface="Arial" charset="0"/>
              </a:rPr>
              <a:t>USA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spreads Hinduism</a:t>
            </a:r>
            <a:r>
              <a:rPr kumimoji="0" lang="en-US" sz="1800">
                <a:cs typeface="Arial" charset="0"/>
              </a:rPr>
              <a:t>,</a:t>
            </a:r>
          </a:p>
        </p:txBody>
      </p:sp>
      <p:sp>
        <p:nvSpPr>
          <p:cNvPr id="3992596" name="Rectangle 20"/>
          <p:cNvSpPr>
            <a:spLocks noChangeArrowheads="1"/>
          </p:cNvSpPr>
          <p:nvPr/>
        </p:nvSpPr>
        <p:spPr bwMode="auto">
          <a:xfrm>
            <a:off x="4191000" y="3959225"/>
            <a:ext cx="3478213" cy="167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3300"/>
                </a:solidFill>
                <a:cs typeface="Arial" charset="0"/>
              </a:rPr>
              <a:t>Steve Jobs, </a:t>
            </a:r>
            <a:r>
              <a:rPr kumimoji="0" lang="en-US" sz="2800" u="sng">
                <a:solidFill>
                  <a:srgbClr val="CC3300"/>
                </a:solidFill>
                <a:cs typeface="Arial" charset="0"/>
              </a:rPr>
              <a:t>USA</a:t>
            </a:r>
            <a:r>
              <a:rPr kumimoji="0" lang="en-US" sz="2800">
                <a:cs typeface="Arial" charset="0"/>
              </a:rPr>
              <a:t/>
            </a:r>
            <a:br>
              <a:rPr kumimoji="0" lang="en-US" sz="2800">
                <a:cs typeface="Arial" charset="0"/>
              </a:rPr>
            </a:br>
            <a:r>
              <a:rPr kumimoji="0" lang="en-US" sz="2400">
                <a:cs typeface="Arial" charset="0"/>
              </a:rPr>
              <a:t>Ipod, Iphone, Apple Computers</a:t>
            </a:r>
            <a:r>
              <a:rPr kumimoji="0" lang="en-US">
                <a:cs typeface="Arial" charset="0"/>
              </a:rPr>
              <a:t> </a:t>
            </a:r>
            <a:r>
              <a:rPr kumimoji="0" lang="en-US" sz="2400">
                <a:cs typeface="Arial" charset="0"/>
              </a:rPr>
              <a:t>Wears 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Kurta, Pyjama, Dhoti</a:t>
            </a:r>
            <a:endParaRPr kumimoji="0" lang="en-US" sz="2400">
              <a:solidFill>
                <a:srgbClr val="CC0099"/>
              </a:solidFill>
              <a:cs typeface="Arial" charset="0"/>
            </a:endParaRPr>
          </a:p>
        </p:txBody>
      </p:sp>
      <p:pic>
        <p:nvPicPr>
          <p:cNvPr id="3992597" name="Picture 21" descr="225px-Steve_Jobs">
            <a:hlinkClick r:id="rId7" tooltip="Steve Jobs.jpg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34288" y="3733800"/>
            <a:ext cx="1223962" cy="1782763"/>
          </a:xfrm>
          <a:prstGeom prst="rect">
            <a:avLst/>
          </a:prstGeom>
          <a:noFill/>
        </p:spPr>
      </p:pic>
      <p:sp>
        <p:nvSpPr>
          <p:cNvPr id="3992598" name="Text Box 22"/>
          <p:cNvSpPr txBox="1">
            <a:spLocks noChangeArrowheads="1"/>
          </p:cNvSpPr>
          <p:nvPr/>
        </p:nvSpPr>
        <p:spPr bwMode="auto">
          <a:xfrm>
            <a:off x="1600200" y="4800600"/>
            <a:ext cx="3810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0000FF"/>
                </a:solidFill>
              </a:rPr>
              <a:t>USA</a:t>
            </a:r>
            <a:r>
              <a:rPr kumimoji="0" lang="en-US"/>
              <a:t/>
            </a:r>
            <a:br>
              <a:rPr kumimoji="0" lang="en-US"/>
            </a:br>
            <a:r>
              <a:rPr kumimoji="0" lang="en-US"/>
              <a:t>Noble Prize 2009</a:t>
            </a:r>
            <a:br>
              <a:rPr kumimoji="0" lang="en-US"/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Nobel Laureate </a:t>
            </a:r>
            <a:br>
              <a:rPr kumimoji="0" lang="en-US" sz="2800">
                <a:solidFill>
                  <a:srgbClr val="CC0066"/>
                </a:solidFill>
                <a:cs typeface="Arial" charset="0"/>
              </a:rPr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Venky Ramakrishnan</a:t>
            </a:r>
          </a:p>
        </p:txBody>
      </p:sp>
      <p:pic>
        <p:nvPicPr>
          <p:cNvPr id="3992599" name="Picture 23" descr="Venkatraman Ramakrishna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495800"/>
            <a:ext cx="1416050" cy="1982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57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"/>
            <a:ext cx="8569325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200" b="1" u="sng" dirty="0">
                <a:solidFill>
                  <a:srgbClr val="FF3300"/>
                </a:solidFill>
              </a:rPr>
              <a:t>Vedas &amp; </a:t>
            </a:r>
            <a:r>
              <a:rPr lang="en-US" sz="6200" b="1" u="sng" dirty="0" err="1">
                <a:solidFill>
                  <a:srgbClr val="FF3300"/>
                </a:solidFill>
              </a:rPr>
              <a:t>Bhagwad</a:t>
            </a:r>
            <a:r>
              <a:rPr lang="en-US" sz="6200" b="1" u="sng" dirty="0">
                <a:solidFill>
                  <a:srgbClr val="FF3300"/>
                </a:solidFill>
              </a:rPr>
              <a:t> </a:t>
            </a:r>
            <a:r>
              <a:rPr lang="en-US" sz="6200" b="1" u="sng" dirty="0" err="1">
                <a:solidFill>
                  <a:srgbClr val="FF3300"/>
                </a:solidFill>
              </a:rPr>
              <a:t>Gita</a:t>
            </a:r>
            <a:endParaRPr lang="en-US" sz="6200" b="1" u="sng" dirty="0">
              <a:solidFill>
                <a:srgbClr val="FF3300"/>
              </a:solidFill>
            </a:endParaRPr>
          </a:p>
        </p:txBody>
      </p:sp>
      <p:pic>
        <p:nvPicPr>
          <p:cNvPr id="3992585" name="Picture 9" descr="Oscar winner Julia Roberts embraces Hindui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819400"/>
            <a:ext cx="1655762" cy="1247775"/>
          </a:xfrm>
          <a:prstGeom prst="rect">
            <a:avLst/>
          </a:prstGeom>
          <a:noFill/>
        </p:spPr>
      </p:pic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1763713" y="2590800"/>
            <a:ext cx="266382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0066"/>
                </a:solidFill>
                <a:cs typeface="Arial" charset="0"/>
              </a:rPr>
              <a:t>Julia Roberts</a:t>
            </a:r>
            <a:r>
              <a:rPr kumimoji="0" lang="en-US" sz="180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>
                <a:solidFill>
                  <a:srgbClr val="CC0066"/>
                </a:solidFill>
                <a:cs typeface="Arial" charset="0"/>
              </a:rPr>
            </a:br>
            <a:r>
              <a:rPr kumimoji="0" lang="en-US" sz="1800">
                <a:cs typeface="Arial" charset="0"/>
              </a:rPr>
              <a:t>Oscar winning actress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takes to Hinduism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Children </a:t>
            </a:r>
            <a:r>
              <a:rPr kumimoji="0" lang="en-US" sz="1800">
                <a:solidFill>
                  <a:srgbClr val="993366"/>
                </a:solidFill>
                <a:cs typeface="Arial" charset="0"/>
              </a:rPr>
              <a:t>Maha Laxmi, Ganesh, Krishna Balram</a:t>
            </a:r>
            <a:endParaRPr kumimoji="0" lang="en-US">
              <a:solidFill>
                <a:srgbClr val="993366"/>
              </a:solidFill>
              <a:cs typeface="Arial" charset="0"/>
            </a:endParaRPr>
          </a:p>
        </p:txBody>
      </p:sp>
      <p:pic>
        <p:nvPicPr>
          <p:cNvPr id="3992587" name="Picture 11" descr="US-Rajan Zed - inaugurated with Hindu Pray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914400"/>
            <a:ext cx="1106488" cy="1524000"/>
          </a:xfrm>
          <a:prstGeom prst="rect">
            <a:avLst/>
          </a:prstGeom>
          <a:noFill/>
        </p:spPr>
      </p:pic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1447800" y="914400"/>
            <a:ext cx="3048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u="sng">
                <a:solidFill>
                  <a:srgbClr val="CC0000"/>
                </a:solidFill>
                <a:cs typeface="Arial" charset="0"/>
              </a:rPr>
              <a:t>US Senate</a:t>
            </a:r>
            <a:r>
              <a:rPr kumimoji="0" lang="en-US" sz="2500">
                <a:cs typeface="Arial" charset="0"/>
              </a:rPr>
              <a:t/>
            </a:r>
            <a:br>
              <a:rPr kumimoji="0" lang="en-US" sz="2500">
                <a:cs typeface="Arial" charset="0"/>
              </a:rPr>
            </a:br>
            <a:r>
              <a:rPr kumimoji="0" lang="en-US" sz="2100">
                <a:cs typeface="Arial" charset="0"/>
              </a:rPr>
              <a:t>&amp; State Parliaments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inaugurate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with Vedic Chantings</a:t>
            </a:r>
          </a:p>
        </p:txBody>
      </p:sp>
      <p:pic>
        <p:nvPicPr>
          <p:cNvPr id="3992592" name="Picture 16" descr="2890334-l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0888" y="1447800"/>
            <a:ext cx="1792287" cy="1951038"/>
          </a:xfrm>
          <a:prstGeom prst="rect">
            <a:avLst/>
          </a:prstGeom>
          <a:noFill/>
        </p:spPr>
      </p:pic>
      <p:sp>
        <p:nvSpPr>
          <p:cNvPr id="3992593" name="Rectangle 17"/>
          <p:cNvSpPr>
            <a:spLocks noChangeArrowheads="1"/>
          </p:cNvSpPr>
          <p:nvPr/>
        </p:nvSpPr>
        <p:spPr bwMode="auto">
          <a:xfrm>
            <a:off x="3200400" y="1752600"/>
            <a:ext cx="3886200" cy="1309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990033"/>
                </a:solidFill>
                <a:latin typeface="Comic Sans MS" pitchFamily="66" charset="0"/>
                <a:cs typeface="Arial" charset="0"/>
              </a:rPr>
              <a:t>Alfred Ford</a:t>
            </a:r>
            <a: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  <a:t/>
            </a:r>
            <a:b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</a:br>
            <a:r>
              <a:rPr kumimoji="0" lang="en-US" sz="2400">
                <a:cs typeface="Arial" charset="0"/>
              </a:rPr>
              <a:t>USA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spreads Hinduism</a:t>
            </a:r>
            <a:r>
              <a:rPr kumimoji="0" lang="en-US" sz="1800">
                <a:cs typeface="Arial" charset="0"/>
              </a:rPr>
              <a:t>,</a:t>
            </a:r>
          </a:p>
        </p:txBody>
      </p:sp>
      <p:sp>
        <p:nvSpPr>
          <p:cNvPr id="3992596" name="Rectangle 20"/>
          <p:cNvSpPr>
            <a:spLocks noChangeArrowheads="1"/>
          </p:cNvSpPr>
          <p:nvPr/>
        </p:nvSpPr>
        <p:spPr bwMode="auto">
          <a:xfrm>
            <a:off x="4191000" y="3959225"/>
            <a:ext cx="3478213" cy="167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3300"/>
                </a:solidFill>
                <a:cs typeface="Arial" charset="0"/>
              </a:rPr>
              <a:t>Steve Jobs, </a:t>
            </a:r>
            <a:r>
              <a:rPr kumimoji="0" lang="en-US" sz="2800" u="sng">
                <a:solidFill>
                  <a:srgbClr val="CC3300"/>
                </a:solidFill>
                <a:cs typeface="Arial" charset="0"/>
              </a:rPr>
              <a:t>USA</a:t>
            </a:r>
            <a:r>
              <a:rPr kumimoji="0" lang="en-US" sz="2800">
                <a:cs typeface="Arial" charset="0"/>
              </a:rPr>
              <a:t/>
            </a:r>
            <a:br>
              <a:rPr kumimoji="0" lang="en-US" sz="2800">
                <a:cs typeface="Arial" charset="0"/>
              </a:rPr>
            </a:br>
            <a:r>
              <a:rPr kumimoji="0" lang="en-US" sz="2400">
                <a:cs typeface="Arial" charset="0"/>
              </a:rPr>
              <a:t>Ipod, Iphone, Apple Computers</a:t>
            </a:r>
            <a:r>
              <a:rPr kumimoji="0" lang="en-US">
                <a:cs typeface="Arial" charset="0"/>
              </a:rPr>
              <a:t> </a:t>
            </a:r>
            <a:r>
              <a:rPr kumimoji="0" lang="en-US" sz="2400">
                <a:cs typeface="Arial" charset="0"/>
              </a:rPr>
              <a:t>Wears 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Kurta, Pyjama, Dhoti</a:t>
            </a:r>
            <a:endParaRPr kumimoji="0" lang="en-US" sz="2400">
              <a:solidFill>
                <a:srgbClr val="CC0099"/>
              </a:solidFill>
              <a:cs typeface="Arial" charset="0"/>
            </a:endParaRPr>
          </a:p>
        </p:txBody>
      </p:sp>
      <p:pic>
        <p:nvPicPr>
          <p:cNvPr id="3992597" name="Picture 21" descr="225px-Steve_Jobs">
            <a:hlinkClick r:id="rId7" tooltip="Steve Jobs.jpg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34288" y="3733800"/>
            <a:ext cx="1223962" cy="1782763"/>
          </a:xfrm>
          <a:prstGeom prst="rect">
            <a:avLst/>
          </a:prstGeom>
          <a:noFill/>
        </p:spPr>
      </p:pic>
      <p:sp>
        <p:nvSpPr>
          <p:cNvPr id="3992598" name="Text Box 22"/>
          <p:cNvSpPr txBox="1">
            <a:spLocks noChangeArrowheads="1"/>
          </p:cNvSpPr>
          <p:nvPr/>
        </p:nvSpPr>
        <p:spPr bwMode="auto">
          <a:xfrm>
            <a:off x="1600200" y="4800600"/>
            <a:ext cx="3810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0000FF"/>
                </a:solidFill>
              </a:rPr>
              <a:t>USA</a:t>
            </a:r>
            <a:r>
              <a:rPr kumimoji="0" lang="en-US"/>
              <a:t/>
            </a:r>
            <a:br>
              <a:rPr kumimoji="0" lang="en-US"/>
            </a:br>
            <a:r>
              <a:rPr kumimoji="0" lang="en-US"/>
              <a:t>Noble Prize 2009</a:t>
            </a:r>
            <a:br>
              <a:rPr kumimoji="0" lang="en-US"/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Nobel Laureate </a:t>
            </a:r>
            <a:br>
              <a:rPr kumimoji="0" lang="en-US" sz="2800">
                <a:solidFill>
                  <a:srgbClr val="CC0066"/>
                </a:solidFill>
                <a:cs typeface="Arial" charset="0"/>
              </a:rPr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Venky Ramakrishnan</a:t>
            </a:r>
          </a:p>
        </p:txBody>
      </p:sp>
      <p:pic>
        <p:nvPicPr>
          <p:cNvPr id="3992599" name="Picture 23" descr="Venkatraman Ramakrishna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495800"/>
            <a:ext cx="1416050" cy="1982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Let Noble Thoughts Come to us from all Directions- Rig Veda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85CB765-52FA-4077-884F-121148576362}" type="slidenum">
              <a:rPr lang="en-US"/>
              <a:pPr/>
              <a:t>58</a:t>
            </a:fld>
            <a:endParaRPr lang="en-US"/>
          </a:p>
        </p:txBody>
      </p:sp>
      <p:sp>
        <p:nvSpPr>
          <p:cNvPr id="399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"/>
            <a:ext cx="8569325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200" b="1" u="sng" dirty="0">
                <a:solidFill>
                  <a:srgbClr val="FF3300"/>
                </a:solidFill>
              </a:rPr>
              <a:t>Vedas &amp; </a:t>
            </a:r>
            <a:r>
              <a:rPr lang="en-US" sz="6200" b="1" u="sng" dirty="0" err="1">
                <a:solidFill>
                  <a:srgbClr val="FF3300"/>
                </a:solidFill>
              </a:rPr>
              <a:t>Bhagwad</a:t>
            </a:r>
            <a:r>
              <a:rPr lang="en-US" sz="6200" b="1" u="sng" dirty="0">
                <a:solidFill>
                  <a:srgbClr val="FF3300"/>
                </a:solidFill>
              </a:rPr>
              <a:t> </a:t>
            </a:r>
            <a:r>
              <a:rPr lang="en-US" sz="6200" b="1" u="sng" dirty="0" err="1">
                <a:solidFill>
                  <a:srgbClr val="FF3300"/>
                </a:solidFill>
              </a:rPr>
              <a:t>Gita</a:t>
            </a:r>
            <a:endParaRPr lang="en-US" sz="6200" b="1" u="sng" dirty="0">
              <a:solidFill>
                <a:srgbClr val="FF3300"/>
              </a:solidFill>
            </a:endParaRPr>
          </a:p>
        </p:txBody>
      </p:sp>
      <p:pic>
        <p:nvPicPr>
          <p:cNvPr id="3992585" name="Picture 9" descr="Oscar winner Julia Roberts embraces Hindui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819400"/>
            <a:ext cx="1655762" cy="1247775"/>
          </a:xfrm>
          <a:prstGeom prst="rect">
            <a:avLst/>
          </a:prstGeom>
          <a:noFill/>
        </p:spPr>
      </p:pic>
      <p:sp>
        <p:nvSpPr>
          <p:cNvPr id="3992586" name="Text Box 10"/>
          <p:cNvSpPr txBox="1">
            <a:spLocks noChangeArrowheads="1"/>
          </p:cNvSpPr>
          <p:nvPr/>
        </p:nvSpPr>
        <p:spPr bwMode="auto">
          <a:xfrm>
            <a:off x="1763713" y="2590800"/>
            <a:ext cx="266382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0066"/>
                </a:solidFill>
                <a:cs typeface="Arial" charset="0"/>
              </a:rPr>
              <a:t>Julia Roberts</a:t>
            </a:r>
            <a:r>
              <a:rPr kumimoji="0" lang="en-US" sz="1800">
                <a:solidFill>
                  <a:srgbClr val="CC0066"/>
                </a:solidFill>
                <a:cs typeface="Arial" charset="0"/>
              </a:rPr>
              <a:t/>
            </a:r>
            <a:br>
              <a:rPr kumimoji="0" lang="en-US" sz="1800">
                <a:solidFill>
                  <a:srgbClr val="CC0066"/>
                </a:solidFill>
                <a:cs typeface="Arial" charset="0"/>
              </a:rPr>
            </a:br>
            <a:r>
              <a:rPr kumimoji="0" lang="en-US" sz="1800">
                <a:cs typeface="Arial" charset="0"/>
              </a:rPr>
              <a:t>Oscar winning actress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takes to Hinduism</a:t>
            </a:r>
            <a:br>
              <a:rPr kumimoji="0" lang="en-US" sz="1800">
                <a:cs typeface="Arial" charset="0"/>
              </a:rPr>
            </a:br>
            <a:r>
              <a:rPr kumimoji="0" lang="en-US" sz="1800">
                <a:cs typeface="Arial" charset="0"/>
              </a:rPr>
              <a:t>Children </a:t>
            </a:r>
            <a:r>
              <a:rPr kumimoji="0" lang="en-US" sz="1800">
                <a:solidFill>
                  <a:srgbClr val="993366"/>
                </a:solidFill>
                <a:cs typeface="Arial" charset="0"/>
              </a:rPr>
              <a:t>Maha Laxmi, Ganesh, Krishna Balram</a:t>
            </a:r>
            <a:endParaRPr kumimoji="0" lang="en-US">
              <a:solidFill>
                <a:srgbClr val="993366"/>
              </a:solidFill>
              <a:cs typeface="Arial" charset="0"/>
            </a:endParaRPr>
          </a:p>
        </p:txBody>
      </p:sp>
      <p:pic>
        <p:nvPicPr>
          <p:cNvPr id="3992587" name="Picture 11" descr="US-Rajan Zed - inaugurated with Hindu Pray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914400"/>
            <a:ext cx="1106488" cy="1524000"/>
          </a:xfrm>
          <a:prstGeom prst="rect">
            <a:avLst/>
          </a:prstGeom>
          <a:noFill/>
        </p:spPr>
      </p:pic>
      <p:sp>
        <p:nvSpPr>
          <p:cNvPr id="3992588" name="Text Box 12"/>
          <p:cNvSpPr txBox="1">
            <a:spLocks noChangeArrowheads="1"/>
          </p:cNvSpPr>
          <p:nvPr/>
        </p:nvSpPr>
        <p:spPr bwMode="auto">
          <a:xfrm>
            <a:off x="1447800" y="914400"/>
            <a:ext cx="3048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kumimoji="0" lang="en-US" sz="2900" u="sng">
                <a:solidFill>
                  <a:srgbClr val="CC0000"/>
                </a:solidFill>
                <a:cs typeface="Arial" charset="0"/>
              </a:rPr>
              <a:t>US Senate</a:t>
            </a:r>
            <a:r>
              <a:rPr kumimoji="0" lang="en-US" sz="2500">
                <a:cs typeface="Arial" charset="0"/>
              </a:rPr>
              <a:t/>
            </a:r>
            <a:br>
              <a:rPr kumimoji="0" lang="en-US" sz="2500">
                <a:cs typeface="Arial" charset="0"/>
              </a:rPr>
            </a:br>
            <a:r>
              <a:rPr kumimoji="0" lang="en-US" sz="2100">
                <a:cs typeface="Arial" charset="0"/>
              </a:rPr>
              <a:t>&amp; State Parliaments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inaugurate </a:t>
            </a:r>
            <a:br>
              <a:rPr kumimoji="0" lang="en-US" sz="2100">
                <a:cs typeface="Arial" charset="0"/>
              </a:rPr>
            </a:br>
            <a:r>
              <a:rPr kumimoji="0" lang="en-US" sz="2100">
                <a:cs typeface="Arial" charset="0"/>
              </a:rPr>
              <a:t>with Vedic Chantings</a:t>
            </a:r>
          </a:p>
        </p:txBody>
      </p:sp>
      <p:pic>
        <p:nvPicPr>
          <p:cNvPr id="3992592" name="Picture 16" descr="2890334-l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0888" y="1447800"/>
            <a:ext cx="1792287" cy="1951038"/>
          </a:xfrm>
          <a:prstGeom prst="rect">
            <a:avLst/>
          </a:prstGeom>
          <a:noFill/>
        </p:spPr>
      </p:pic>
      <p:sp>
        <p:nvSpPr>
          <p:cNvPr id="3992593" name="Rectangle 17"/>
          <p:cNvSpPr>
            <a:spLocks noChangeArrowheads="1"/>
          </p:cNvSpPr>
          <p:nvPr/>
        </p:nvSpPr>
        <p:spPr bwMode="auto">
          <a:xfrm>
            <a:off x="3200400" y="1752600"/>
            <a:ext cx="3886200" cy="1309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990033"/>
                </a:solidFill>
                <a:latin typeface="Comic Sans MS" pitchFamily="66" charset="0"/>
                <a:cs typeface="Arial" charset="0"/>
              </a:rPr>
              <a:t>Alfred Ford</a:t>
            </a:r>
            <a: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  <a:t/>
            </a:r>
            <a:br>
              <a:rPr kumimoji="0" lang="en-US" sz="1800">
                <a:solidFill>
                  <a:srgbClr val="FF5050"/>
                </a:solidFill>
                <a:latin typeface="Comic Sans MS" pitchFamily="66" charset="0"/>
                <a:cs typeface="Arial" charset="0"/>
              </a:rPr>
            </a:br>
            <a:r>
              <a:rPr kumimoji="0" lang="en-US" sz="2400">
                <a:cs typeface="Arial" charset="0"/>
              </a:rPr>
              <a:t>USA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spreads Hinduism</a:t>
            </a:r>
            <a:r>
              <a:rPr kumimoji="0" lang="en-US" sz="1800">
                <a:cs typeface="Arial" charset="0"/>
              </a:rPr>
              <a:t>,</a:t>
            </a:r>
          </a:p>
        </p:txBody>
      </p:sp>
      <p:sp>
        <p:nvSpPr>
          <p:cNvPr id="3992596" name="Rectangle 20"/>
          <p:cNvSpPr>
            <a:spLocks noChangeArrowheads="1"/>
          </p:cNvSpPr>
          <p:nvPr/>
        </p:nvSpPr>
        <p:spPr bwMode="auto">
          <a:xfrm>
            <a:off x="4191000" y="3959225"/>
            <a:ext cx="3478213" cy="167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sz="3200" u="sng">
                <a:solidFill>
                  <a:srgbClr val="CC3300"/>
                </a:solidFill>
                <a:cs typeface="Arial" charset="0"/>
              </a:rPr>
              <a:t>Steve Jobs, </a:t>
            </a:r>
            <a:r>
              <a:rPr kumimoji="0" lang="en-US" sz="2800" u="sng">
                <a:solidFill>
                  <a:srgbClr val="CC3300"/>
                </a:solidFill>
                <a:cs typeface="Arial" charset="0"/>
              </a:rPr>
              <a:t>USA</a:t>
            </a:r>
            <a:r>
              <a:rPr kumimoji="0" lang="en-US" sz="2800">
                <a:cs typeface="Arial" charset="0"/>
              </a:rPr>
              <a:t/>
            </a:r>
            <a:br>
              <a:rPr kumimoji="0" lang="en-US" sz="2800">
                <a:cs typeface="Arial" charset="0"/>
              </a:rPr>
            </a:br>
            <a:r>
              <a:rPr kumimoji="0" lang="en-US" sz="2400">
                <a:cs typeface="Arial" charset="0"/>
              </a:rPr>
              <a:t>Ipod, Iphone, Apple Computers</a:t>
            </a:r>
            <a:r>
              <a:rPr kumimoji="0" lang="en-US">
                <a:cs typeface="Arial" charset="0"/>
              </a:rPr>
              <a:t> </a:t>
            </a:r>
            <a:r>
              <a:rPr kumimoji="0" lang="en-US" sz="2400">
                <a:cs typeface="Arial" charset="0"/>
              </a:rPr>
              <a:t>Wears </a:t>
            </a:r>
            <a:br>
              <a:rPr kumimoji="0" lang="en-US" sz="2400">
                <a:cs typeface="Arial" charset="0"/>
              </a:rPr>
            </a:br>
            <a:r>
              <a:rPr kumimoji="0" lang="en-US" sz="2400">
                <a:cs typeface="Arial" charset="0"/>
              </a:rPr>
              <a:t>Kurta, Pyjama, Dhoti</a:t>
            </a:r>
            <a:endParaRPr kumimoji="0" lang="en-US" sz="2400">
              <a:solidFill>
                <a:srgbClr val="CC0099"/>
              </a:solidFill>
              <a:cs typeface="Arial" charset="0"/>
            </a:endParaRPr>
          </a:p>
        </p:txBody>
      </p:sp>
      <p:pic>
        <p:nvPicPr>
          <p:cNvPr id="3992597" name="Picture 21" descr="225px-Steve_Jobs">
            <a:hlinkClick r:id="rId7" tooltip="Steve Jobs.jpg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34288" y="3733800"/>
            <a:ext cx="1223962" cy="1782763"/>
          </a:xfrm>
          <a:prstGeom prst="rect">
            <a:avLst/>
          </a:prstGeom>
          <a:noFill/>
        </p:spPr>
      </p:pic>
      <p:sp>
        <p:nvSpPr>
          <p:cNvPr id="3992598" name="Text Box 22"/>
          <p:cNvSpPr txBox="1">
            <a:spLocks noChangeArrowheads="1"/>
          </p:cNvSpPr>
          <p:nvPr/>
        </p:nvSpPr>
        <p:spPr bwMode="auto">
          <a:xfrm>
            <a:off x="1600200" y="4800600"/>
            <a:ext cx="3810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>
                <a:solidFill>
                  <a:srgbClr val="0000FF"/>
                </a:solidFill>
              </a:rPr>
              <a:t>USA</a:t>
            </a:r>
            <a:r>
              <a:rPr kumimoji="0" lang="en-US"/>
              <a:t/>
            </a:r>
            <a:br>
              <a:rPr kumimoji="0" lang="en-US"/>
            </a:br>
            <a:r>
              <a:rPr kumimoji="0" lang="en-US"/>
              <a:t>Noble Prize 2009</a:t>
            </a:r>
            <a:br>
              <a:rPr kumimoji="0" lang="en-US"/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Nobel Laureate </a:t>
            </a:r>
            <a:br>
              <a:rPr kumimoji="0" lang="en-US" sz="2800">
                <a:solidFill>
                  <a:srgbClr val="CC0066"/>
                </a:solidFill>
                <a:cs typeface="Arial" charset="0"/>
              </a:rPr>
            </a:br>
            <a:r>
              <a:rPr kumimoji="0" lang="en-US" sz="2800">
                <a:solidFill>
                  <a:srgbClr val="CC0066"/>
                </a:solidFill>
                <a:cs typeface="Arial" charset="0"/>
              </a:rPr>
              <a:t>Venky Ramakrishnan</a:t>
            </a:r>
          </a:p>
        </p:txBody>
      </p:sp>
      <p:pic>
        <p:nvPicPr>
          <p:cNvPr id="3992599" name="Picture 23" descr="Venkatraman Ramakrishna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495800"/>
            <a:ext cx="1416050" cy="1982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1244</Words>
  <Application>Microsoft Office PowerPoint</Application>
  <PresentationFormat>On-screen Show (4:3)</PresentationFormat>
  <Paragraphs>386</Paragraphs>
  <Slides>58</Slides>
  <Notes>31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Slide 1</vt:lpstr>
      <vt:lpstr>Slide 2</vt:lpstr>
      <vt:lpstr>Temples of Azarbaijan North Asia</vt:lpstr>
      <vt:lpstr>Hindu Kingdoms  &amp;  Civilizations  in  Greater Bharat</vt:lpstr>
      <vt:lpstr>Hindu Kingdoms Vietnam, Cambodia, Laos, Thailand</vt:lpstr>
      <vt:lpstr>Hindu Kingdoms In Indonesia, Malaysia, Brunei, Philippines</vt:lpstr>
      <vt:lpstr>Hindu Kingdoms Malaysia Singapore, Thailand</vt:lpstr>
      <vt:lpstr>Hindu Civilizations In South East Asia</vt:lpstr>
      <vt:lpstr>Hindu Temples  in  East Asia </vt:lpstr>
      <vt:lpstr>Saraswati / Benzaiten in Japan</vt:lpstr>
      <vt:lpstr>Daikoku / Shiva in Japan The Great Black Deity = Mahakal One of the 7 Propitious Gods, God of War, Wealth, Harvest (Sutra of Wisdom)</vt:lpstr>
      <vt:lpstr>Bishamon / Vaiśravaṇa or Kubera in Japan</vt:lpstr>
      <vt:lpstr>Lord Ganesha Around The World</vt:lpstr>
      <vt:lpstr>Hindu Temples  in  South East Asia</vt:lpstr>
      <vt:lpstr>Temples of SEA</vt:lpstr>
      <vt:lpstr>Three Buddhist Temples  of Central Java, Indonesia 8th – 9th Century, Sailendra Dynasty</vt:lpstr>
      <vt:lpstr>Dieng Plateau - Hindu Temples  Central Java, Indonesia</vt:lpstr>
      <vt:lpstr>Sewu Buddhist Temples  Central Java, Indonesia</vt:lpstr>
      <vt:lpstr>Prambanan – Hindu Temples of Central Java, Indonesia</vt:lpstr>
      <vt:lpstr>Mother Temple of Besakih, Indonesia</vt:lpstr>
      <vt:lpstr>Lord Ganesha in Thailand</vt:lpstr>
      <vt:lpstr>Hindu Gods    Lord Ganesh,   Lord Brahma,   Lord Vishnu, Lord Shiva</vt:lpstr>
      <vt:lpstr>Slide 23</vt:lpstr>
      <vt:lpstr>Slide 24</vt:lpstr>
      <vt:lpstr>Lord Vishnu Temple, Angkor, Cambodia</vt:lpstr>
      <vt:lpstr>Prambanan Shiva Temple, Indonesia</vt:lpstr>
      <vt:lpstr>Malaysia Batu Caves in Kuala Lumpur</vt:lpstr>
      <vt:lpstr>Sri Murugan Temple, Malaysia</vt:lpstr>
      <vt:lpstr>Sri Raja Kaliamman Temple, Malaysia</vt:lpstr>
      <vt:lpstr>Ramayana  in  South East Asia</vt:lpstr>
      <vt:lpstr>Laos  Ramayan  Phra Lak Phra Lam – 200 BC </vt:lpstr>
      <vt:lpstr>Cambodia Ramayan - Ramakerti</vt:lpstr>
      <vt:lpstr>Thai  Ramayan – 13th century</vt:lpstr>
      <vt:lpstr>Islamic  Indonesian  Ramayan  -   870 AD</vt:lpstr>
      <vt:lpstr>Islamic  Malaysian   Ramayan Hikayat Seri Rama – 13th century </vt:lpstr>
      <vt:lpstr>Ramayan – Burma,   Philippines </vt:lpstr>
      <vt:lpstr>Hindu  Influence in Modern Times</vt:lpstr>
      <vt:lpstr>Slide 38</vt:lpstr>
      <vt:lpstr>Ramayan –UK, Europe</vt:lpstr>
      <vt:lpstr>Deepavali In Parliaments</vt:lpstr>
      <vt:lpstr>Ramayan in Bharateeya Languages</vt:lpstr>
      <vt:lpstr>Lord Ganesha in Thailand</vt:lpstr>
      <vt:lpstr>Slide 43</vt:lpstr>
      <vt:lpstr>Slide 44</vt:lpstr>
      <vt:lpstr>Hindu Influence in Indonesia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Golden Age of Hinduism</vt:lpstr>
      <vt:lpstr>Deepavali In Parliaments</vt:lpstr>
      <vt:lpstr>Yoga Around The World</vt:lpstr>
      <vt:lpstr>Vedas &amp; Bhagwad Gita</vt:lpstr>
      <vt:lpstr>Vedas &amp; Bhagwad Gita</vt:lpstr>
      <vt:lpstr>Vedas &amp; Bhagwad Gita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Cambodia Ramayan</dc:title>
  <dc:creator>kumar</dc:creator>
  <cp:lastModifiedBy>jigar</cp:lastModifiedBy>
  <cp:revision>150</cp:revision>
  <dcterms:created xsi:type="dcterms:W3CDTF">2011-07-27T09:33:51Z</dcterms:created>
  <dcterms:modified xsi:type="dcterms:W3CDTF">2012-02-26T06:14:49Z</dcterms:modified>
</cp:coreProperties>
</file>